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70" r:id="rId11"/>
    <p:sldId id="264" r:id="rId12"/>
    <p:sldId id="271" r:id="rId13"/>
    <p:sldId id="265" r:id="rId14"/>
    <p:sldId id="272" r:id="rId15"/>
    <p:sldId id="266" r:id="rId16"/>
    <p:sldId id="273" r:id="rId17"/>
    <p:sldId id="267" r:id="rId18"/>
    <p:sldId id="26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04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92C62-8AC0-4B79-9CF6-008A0376CDFB}" type="datetimeFigureOut">
              <a:rPr lang="ru-RU" smtClean="0"/>
              <a:pPr/>
              <a:t>03.12.2009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5493E52-24AD-4818-A93A-7430F6743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92C62-8AC0-4B79-9CF6-008A0376CDFB}" type="datetimeFigureOut">
              <a:rPr lang="ru-RU" smtClean="0"/>
              <a:pPr/>
              <a:t>03.12.2009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93E52-24AD-4818-A93A-7430F6743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92C62-8AC0-4B79-9CF6-008A0376CDFB}" type="datetimeFigureOut">
              <a:rPr lang="ru-RU" smtClean="0"/>
              <a:pPr/>
              <a:t>03.12.2009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93E52-24AD-4818-A93A-7430F6743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92C62-8AC0-4B79-9CF6-008A0376CDFB}" type="datetimeFigureOut">
              <a:rPr lang="ru-RU" smtClean="0"/>
              <a:pPr/>
              <a:t>03.12.2009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5493E52-24AD-4818-A93A-7430F6743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92C62-8AC0-4B79-9CF6-008A0376CDFB}" type="datetimeFigureOut">
              <a:rPr lang="ru-RU" smtClean="0"/>
              <a:pPr/>
              <a:t>03.12.2009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93E52-24AD-4818-A93A-7430F6743A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92C62-8AC0-4B79-9CF6-008A0376CDFB}" type="datetimeFigureOut">
              <a:rPr lang="ru-RU" smtClean="0"/>
              <a:pPr/>
              <a:t>03.12.2009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93E52-24AD-4818-A93A-7430F6743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92C62-8AC0-4B79-9CF6-008A0376CDFB}" type="datetimeFigureOut">
              <a:rPr lang="ru-RU" smtClean="0"/>
              <a:pPr/>
              <a:t>03.12.2009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5493E52-24AD-4818-A93A-7430F6743A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92C62-8AC0-4B79-9CF6-008A0376CDFB}" type="datetimeFigureOut">
              <a:rPr lang="ru-RU" smtClean="0"/>
              <a:pPr/>
              <a:t>03.12.2009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93E52-24AD-4818-A93A-7430F6743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92C62-8AC0-4B79-9CF6-008A0376CDFB}" type="datetimeFigureOut">
              <a:rPr lang="ru-RU" smtClean="0"/>
              <a:pPr/>
              <a:t>03.12.2009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93E52-24AD-4818-A93A-7430F6743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92C62-8AC0-4B79-9CF6-008A0376CDFB}" type="datetimeFigureOut">
              <a:rPr lang="ru-RU" smtClean="0"/>
              <a:pPr/>
              <a:t>03.12.2009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93E52-24AD-4818-A93A-7430F6743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92C62-8AC0-4B79-9CF6-008A0376CDFB}" type="datetimeFigureOut">
              <a:rPr lang="ru-RU" smtClean="0"/>
              <a:pPr/>
              <a:t>03.12.2009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93E52-24AD-4818-A93A-7430F6743A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7492C62-8AC0-4B79-9CF6-008A0376CDFB}" type="datetimeFigureOut">
              <a:rPr lang="ru-RU" smtClean="0"/>
              <a:pPr/>
              <a:t>03.12.2009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5493E52-24AD-4818-A93A-7430F6743A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142984"/>
            <a:ext cx="8458200" cy="27860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dirty="0" smtClean="0">
                <a:solidFill>
                  <a:schemeClr val="tx1"/>
                </a:solidFill>
              </a:rPr>
              <a:t>«Прямая и обратная пропорциональность» 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(решение математических задач с элементами </a:t>
            </a: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правил </a:t>
            </a:r>
            <a:r>
              <a:rPr lang="ru-RU" sz="2000" dirty="0" smtClean="0">
                <a:solidFill>
                  <a:schemeClr val="tx1"/>
                </a:solidFill>
              </a:rPr>
              <a:t>дорожного движения).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3929066"/>
            <a:ext cx="8458200" cy="9144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Интегрированный урок по математике и </a:t>
            </a:r>
            <a:r>
              <a:rPr lang="ru-RU" dirty="0" smtClean="0">
                <a:solidFill>
                  <a:schemeClr val="tx1"/>
                </a:solidFill>
              </a:rPr>
              <a:t>информатике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в 6 классе.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5572140"/>
            <a:ext cx="78581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Подготовила: </a:t>
            </a:r>
            <a:r>
              <a:rPr lang="ru-RU" dirty="0" err="1" smtClean="0"/>
              <a:t>Штрошер</a:t>
            </a:r>
            <a:r>
              <a:rPr lang="ru-RU" dirty="0" smtClean="0"/>
              <a:t> </a:t>
            </a:r>
            <a:r>
              <a:rPr lang="ru-RU" dirty="0" smtClean="0"/>
              <a:t>С. Н., </a:t>
            </a:r>
          </a:p>
          <a:p>
            <a:pPr algn="ctr"/>
            <a:r>
              <a:rPr lang="ru-RU" dirty="0" smtClean="0"/>
              <a:t>учитель математики и информатики МОУ «СОШ № 28</a:t>
            </a:r>
            <a:r>
              <a:rPr lang="ru-RU" dirty="0" smtClean="0"/>
              <a:t>»</a:t>
            </a:r>
          </a:p>
          <a:p>
            <a:pPr algn="ctr"/>
            <a:r>
              <a:rPr lang="ru-RU" dirty="0" smtClean="0"/>
              <a:t>г</a:t>
            </a:r>
            <a:r>
              <a:rPr lang="ru-RU" dirty="0" smtClean="0"/>
              <a:t>. Астрахани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Вопрос по правилам дорожного движения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543924" cy="500066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Почему в городе существуют ограничения на скорость движения транспорта?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chemeClr val="tx1"/>
                </a:solidFill>
              </a:rPr>
              <a:t>На городских улицах много не только машин, но и пешеходов. При большой скорости трудно остановиться перед пешеходным переходом, на перекрёстке и других местах, требующих особого внимания.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412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Письмо от дяди Фёдора из Простоквашино: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533877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  «Пёс Шарик, охотясь на зверей, бежал за зайцем со скоростью 45 км/ч и догнал его через 2 часа. За сколько часов он догонит зайца, если будет бежать со скоростью 60 км/ч, а расстояние не изменится.»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3074" name="Picture 2" descr="D:\Documents and Settings\Admin\Мои документы\панина с. н\рисунки к проектам\ЖИВОТНЫЕ\Рисунки животных\arg-wolfwalk-40.gif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>
            <a:clrChange>
              <a:clrFrom>
                <a:srgbClr val="90C0F0"/>
              </a:clrFrom>
              <a:clrTo>
                <a:srgbClr val="90C0F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2857496"/>
            <a:ext cx="4071966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Вопрос по правилам дорожного движения.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По какой стороне должен двигаться пешеход по загородной дороге?</a:t>
            </a:r>
          </a:p>
          <a:p>
            <a:pPr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На встречу машинам.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Письмо от Серого Волка: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8992" y="1500174"/>
            <a:ext cx="5562608" cy="4724400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«Мы с Иваном – царевичем искали Жар-птицу. Если бы я бежал со скоростью 60 км/ч, то мы добрались бы от царства Берендея до царства Афрона за 4,5 ч . С какой скоростью я должен был бежать, чтобы добраться до царства Афрона за 3 ч ?»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4098" name="Picture 2" descr="D:\Documents and Settings\Admin\Мои документы\панина с. н\рисунки к проектам\ЖИВОТНЫЕ\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clrChange>
              <a:clrFrom>
                <a:srgbClr val="C5D4EB"/>
              </a:clrFrom>
              <a:clrTo>
                <a:srgbClr val="C5D4EB">
                  <a:alpha val="0"/>
                </a:srgbClr>
              </a:clrTo>
            </a:clrChange>
          </a:blip>
          <a:srcRect l="11477" t="12576" r="20341" b="7878"/>
          <a:stretch>
            <a:fillRect/>
          </a:stretch>
        </p:blipFill>
        <p:spPr bwMode="auto">
          <a:xfrm>
            <a:off x="0" y="3000372"/>
            <a:ext cx="4000528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Вопрос по правилам дорожного движения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</a:t>
            </a:r>
            <a:r>
              <a:rPr lang="ru-RU" dirty="0" smtClean="0">
                <a:solidFill>
                  <a:schemeClr val="tx1"/>
                </a:solidFill>
              </a:rPr>
              <a:t>Семеро ребят играли в мяч на проезжей части дороги. Двое ушли домой. Остальные ребята остались играть на дороге. Сколько ребят поступили правильно?</a:t>
            </a:r>
          </a:p>
          <a:p>
            <a:pPr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Ни одного. Играть на проезжей части дороги нельзя!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Остановка 4: </a:t>
            </a:r>
            <a:r>
              <a:rPr lang="ru-RU" dirty="0" err="1" smtClean="0">
                <a:solidFill>
                  <a:schemeClr val="tx1"/>
                </a:solidFill>
              </a:rPr>
              <a:t>самоделкина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«Уравненье пришло,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Тайн немало принесло!»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Ключ (пропорции):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643050"/>
          <a:ext cx="8143933" cy="2928959"/>
        </p:xfrm>
        <a:graphic>
          <a:graphicData uri="http://schemas.openxmlformats.org/drawingml/2006/table">
            <a:tbl>
              <a:tblPr/>
              <a:tblGrid>
                <a:gridCol w="2298932"/>
                <a:gridCol w="847704"/>
                <a:gridCol w="847704"/>
                <a:gridCol w="999313"/>
                <a:gridCol w="1575140"/>
                <a:gridCol w="1575140"/>
              </a:tblGrid>
              <a:tr h="503863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Задания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25" marR="58925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Ответы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25" marR="58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88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25" marR="58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25" marR="58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25" marR="58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25" marR="58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Times New Roman"/>
                          <a:cs typeface="Times New Roman"/>
                        </a:rPr>
                        <a:t>Пометки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25" marR="58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2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Times New Roman"/>
                          <a:cs typeface="Times New Roman"/>
                        </a:rPr>
                        <a:t>A01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25" marR="58925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25" marR="58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25" marR="58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25" marR="58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25" marR="58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25" marR="58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2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Times New Roman"/>
                          <a:cs typeface="Times New Roman"/>
                        </a:rPr>
                        <a:t>A02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25" marR="58925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25" marR="58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25" marR="58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25" marR="58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25" marR="58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25" marR="58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8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Times New Roman"/>
                          <a:cs typeface="Times New Roman"/>
                        </a:rPr>
                        <a:t>A03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25" marR="58925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25" marR="58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25" marR="58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25" marR="58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25" marR="58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25" marR="58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8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Times New Roman"/>
                          <a:cs typeface="Times New Roman"/>
                        </a:rPr>
                        <a:t>A04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25" marR="58925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25" marR="58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25" marR="58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25" marR="58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25" marR="58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25" marR="58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Остановка 5: опросная.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  <a:ln>
            <a:noFill/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Какой пропорциональной зависимостью являются величины:</a:t>
            </a:r>
          </a:p>
          <a:p>
            <a:pPr marL="514350" indent="-514350">
              <a:buClr>
                <a:srgbClr val="000308"/>
              </a:buClr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Скорость движения автомобиля и путь, пройденный этим автомобилем…..</a:t>
            </a:r>
          </a:p>
          <a:p>
            <a:pPr marL="514350" indent="-514350">
              <a:buClr>
                <a:srgbClr val="000308"/>
              </a:buClr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Производительность станка и количество производимых на нём деталей….</a:t>
            </a:r>
          </a:p>
          <a:p>
            <a:pPr marL="514350" indent="-514350">
              <a:buClr>
                <a:srgbClr val="000308"/>
              </a:buClr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Стоимость покупки и количество товара….</a:t>
            </a:r>
          </a:p>
          <a:p>
            <a:pPr marL="514350" indent="-514350">
              <a:buClr>
                <a:srgbClr val="000308"/>
              </a:buClr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Масса ребёнка и его возраст…..</a:t>
            </a:r>
          </a:p>
          <a:p>
            <a:pPr marL="514350" indent="-514350">
              <a:buClr>
                <a:srgbClr val="000308"/>
              </a:buClr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Высота дерева и его возраст……</a:t>
            </a:r>
          </a:p>
          <a:p>
            <a:pPr marL="514350" indent="-514350">
              <a:buClr>
                <a:srgbClr val="000308"/>
              </a:buClr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Производительность рабочего и его время работы…..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Остановка 6: домашняя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Домашнее задание: </a:t>
            </a:r>
          </a:p>
          <a:p>
            <a:pPr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Повторить п. 20 – 22, № 796, № 798,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№ 783(</a:t>
            </a:r>
            <a:r>
              <a:rPr lang="ru-RU" dirty="0" err="1" smtClean="0">
                <a:solidFill>
                  <a:schemeClr val="tx1"/>
                </a:solidFill>
              </a:rPr>
              <a:t>а,б</a:t>
            </a:r>
            <a:r>
              <a:rPr lang="ru-RU" dirty="0" smtClean="0">
                <a:solidFill>
                  <a:schemeClr val="tx1"/>
                </a:solidFill>
              </a:rPr>
              <a:t>), № 781.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Принести географический атлас.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Остановка 1: Устная.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«Ну – </a:t>
            </a:r>
            <a:r>
              <a:rPr lang="ru-RU" dirty="0" err="1" smtClean="0">
                <a:solidFill>
                  <a:schemeClr val="tx1"/>
                </a:solidFill>
              </a:rPr>
              <a:t>ка</a:t>
            </a:r>
            <a:r>
              <a:rPr lang="ru-RU" dirty="0" smtClean="0">
                <a:solidFill>
                  <a:schemeClr val="tx1"/>
                </a:solidFill>
              </a:rPr>
              <a:t> в сторону карандаши!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Ни бумажек, ни ручек, ни мела!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Устный счёт! Мы творим это дело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Только силой ума и души!»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0"/>
            <a:ext cx="814393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ru-RU" dirty="0" smtClean="0"/>
          </a:p>
          <a:p>
            <a:pPr marL="342900" indent="-342900"/>
            <a:endParaRPr lang="ru-RU" dirty="0"/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/>
          </a:p>
          <a:p>
            <a:pPr marL="342900" indent="-342900"/>
            <a:r>
              <a:rPr lang="ru-RU" dirty="0" smtClean="0"/>
              <a:t>1. Укажите верную пропорцию: </a:t>
            </a:r>
          </a:p>
          <a:p>
            <a:pPr marL="342900" indent="-342900"/>
            <a:r>
              <a:rPr lang="ru-RU" dirty="0" smtClean="0"/>
              <a:t>         </a:t>
            </a:r>
          </a:p>
          <a:p>
            <a:pPr marL="342900" indent="-342900"/>
            <a:r>
              <a:rPr lang="ru-RU" dirty="0" smtClean="0"/>
              <a:t>а) 4 : 5 = 9 : 10 ; б) 28 : 35 = 4 : 5 ; в) 5 : 6 = 36 : 30 ; г) 6 : 7 = 42 : 36</a:t>
            </a:r>
          </a:p>
          <a:p>
            <a:pPr marL="342900" indent="-342900"/>
            <a:endParaRPr lang="ru-RU" dirty="0"/>
          </a:p>
          <a:p>
            <a:pPr marL="342900" indent="-342900"/>
            <a:r>
              <a:rPr lang="ru-RU" dirty="0" smtClean="0"/>
              <a:t>2. Найдите неизвестный член пропорции:</a:t>
            </a:r>
          </a:p>
          <a:p>
            <a:pPr marL="342900" indent="-342900"/>
            <a:endParaRPr lang="ru-RU" dirty="0"/>
          </a:p>
          <a:p>
            <a:pPr marL="342900" indent="-342900"/>
            <a:r>
              <a:rPr lang="ru-RU" dirty="0"/>
              <a:t>а</a:t>
            </a:r>
            <a:r>
              <a:rPr lang="ru-RU" dirty="0" smtClean="0"/>
              <a:t>) 3 : 8 = </a:t>
            </a:r>
            <a:r>
              <a:rPr lang="ru-RU" dirty="0" err="1" smtClean="0"/>
              <a:t>х</a:t>
            </a:r>
            <a:r>
              <a:rPr lang="ru-RU" dirty="0" smtClean="0"/>
              <a:t> : 24 ; б) </a:t>
            </a:r>
            <a:r>
              <a:rPr lang="ru-RU" dirty="0" err="1" smtClean="0"/>
              <a:t>х</a:t>
            </a:r>
            <a:r>
              <a:rPr lang="ru-RU" dirty="0" smtClean="0"/>
              <a:t> : 15 = 2 : 3 ; в) 18 : </a:t>
            </a:r>
            <a:r>
              <a:rPr lang="ru-RU" dirty="0" err="1" smtClean="0"/>
              <a:t>х</a:t>
            </a:r>
            <a:r>
              <a:rPr lang="ru-RU" dirty="0" smtClean="0"/>
              <a:t> = 9 : 5</a:t>
            </a:r>
          </a:p>
          <a:p>
            <a:pPr marL="342900" indent="-342900"/>
            <a:endParaRPr lang="ru-RU" dirty="0"/>
          </a:p>
          <a:p>
            <a:pPr marL="342900" indent="-342900"/>
            <a:r>
              <a:rPr lang="ru-RU" dirty="0" smtClean="0"/>
              <a:t>3. Решите задачи, составив пропорцию:</a:t>
            </a:r>
          </a:p>
          <a:p>
            <a:pPr marL="342900" indent="-342900"/>
            <a:endParaRPr lang="ru-RU" dirty="0"/>
          </a:p>
          <a:p>
            <a:pPr marL="342900" indent="-342900"/>
            <a:r>
              <a:rPr lang="ru-RU" dirty="0"/>
              <a:t>а</a:t>
            </a:r>
            <a:r>
              <a:rPr lang="ru-RU" dirty="0" smtClean="0"/>
              <a:t>) Четыре гнома посадили для Белоснежки 8 кустов роз. Сколько кустов роз посадят за то же время три гнома?</a:t>
            </a:r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 smtClean="0"/>
              <a:t>б) Велосипедист за 3 часа проезжает 75 км. За сколько времени проедет велосипедист 125 км с той же скоростью? </a:t>
            </a:r>
            <a:endParaRPr lang="ru-RU" dirty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Остановка 2: Графическая.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«В задачах тех ищи удачи,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Где получить рискуешь сдачи»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Л. </a:t>
            </a:r>
            <a:r>
              <a:rPr lang="ru-RU" dirty="0" err="1" smtClean="0">
                <a:solidFill>
                  <a:schemeClr val="tx1"/>
                </a:solidFill>
              </a:rPr>
              <a:t>Хейл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</a:p>
          <a:p>
            <a:pPr algn="ctr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«Да» и «Нет» не говорите,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А значком изобразите.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«Да» значком «       », «Нет» значком «         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Минус 3"/>
          <p:cNvSpPr/>
          <p:nvPr/>
        </p:nvSpPr>
        <p:spPr>
          <a:xfrm>
            <a:off x="3500430" y="5214950"/>
            <a:ext cx="714380" cy="42862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Арка 4"/>
          <p:cNvSpPr/>
          <p:nvPr/>
        </p:nvSpPr>
        <p:spPr>
          <a:xfrm>
            <a:off x="7358082" y="5143512"/>
            <a:ext cx="785818" cy="785818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Получившаяся дорога (ответы):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Минус 3"/>
          <p:cNvSpPr/>
          <p:nvPr/>
        </p:nvSpPr>
        <p:spPr>
          <a:xfrm>
            <a:off x="428596" y="3214686"/>
            <a:ext cx="914400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Минус 4"/>
          <p:cNvSpPr/>
          <p:nvPr/>
        </p:nvSpPr>
        <p:spPr>
          <a:xfrm>
            <a:off x="2500298" y="3214686"/>
            <a:ext cx="914400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Минус 5"/>
          <p:cNvSpPr/>
          <p:nvPr/>
        </p:nvSpPr>
        <p:spPr>
          <a:xfrm>
            <a:off x="3428992" y="3214686"/>
            <a:ext cx="914400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Минус 6"/>
          <p:cNvSpPr/>
          <p:nvPr/>
        </p:nvSpPr>
        <p:spPr>
          <a:xfrm>
            <a:off x="5572132" y="3214686"/>
            <a:ext cx="914400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инус 7"/>
          <p:cNvSpPr/>
          <p:nvPr/>
        </p:nvSpPr>
        <p:spPr>
          <a:xfrm>
            <a:off x="7715272" y="3214686"/>
            <a:ext cx="914400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Арка 8"/>
          <p:cNvSpPr/>
          <p:nvPr/>
        </p:nvSpPr>
        <p:spPr>
          <a:xfrm>
            <a:off x="1500166" y="3357562"/>
            <a:ext cx="914400" cy="9144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Арка 9"/>
          <p:cNvSpPr/>
          <p:nvPr/>
        </p:nvSpPr>
        <p:spPr>
          <a:xfrm>
            <a:off x="4500562" y="3357562"/>
            <a:ext cx="914400" cy="9144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Арка 10"/>
          <p:cNvSpPr/>
          <p:nvPr/>
        </p:nvSpPr>
        <p:spPr>
          <a:xfrm>
            <a:off x="6643702" y="3357562"/>
            <a:ext cx="914400" cy="9144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Остановка 3: почтовая.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«Трудность задач повышаем,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Решенье найти приглашаем».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Письмо от Буратино: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571612"/>
            <a:ext cx="5715040" cy="435771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/>
              <a:t>   </a:t>
            </a:r>
            <a:r>
              <a:rPr lang="ru-RU" sz="4000" dirty="0" smtClean="0">
                <a:solidFill>
                  <a:schemeClr val="tx1"/>
                </a:solidFill>
              </a:rPr>
              <a:t>«Когда я бежал из страны Дураков, то проделал путь в 6,4 км за 1,6 ч . Сколько километров я пробежал бы за 2,5 ч при той же скорости?»</a:t>
            </a:r>
          </a:p>
          <a:p>
            <a:pPr>
              <a:buNone/>
            </a:pPr>
            <a:endParaRPr lang="ru-RU" sz="4000" dirty="0"/>
          </a:p>
        </p:txBody>
      </p:sp>
      <p:pic>
        <p:nvPicPr>
          <p:cNvPr id="1028" name="Picture 4" descr="D:\Documents and Settings\Admin\Мои документы\панина с. н\рисунки к проектам\ЖИВОТНЫЕ\Рисунки животных\pinocchio1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lum bright="-10000" contrast="10000"/>
          </a:blip>
          <a:srcRect/>
          <a:stretch>
            <a:fillRect/>
          </a:stretch>
        </p:blipFill>
        <p:spPr bwMode="auto">
          <a:xfrm>
            <a:off x="5572132" y="2000240"/>
            <a:ext cx="3380121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Вопрос по правилам дорожного движения: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85720" y="1571613"/>
            <a:ext cx="8686800" cy="1285884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sz="8000" dirty="0" smtClean="0">
                <a:solidFill>
                  <a:schemeClr val="tx1"/>
                </a:solidFill>
              </a:rPr>
              <a:t>Какое главное правило при переходе улицы?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28596" y="3286124"/>
            <a:ext cx="8215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Переходить надо вы установленных местах, на пешеходных переходах. Обеспечить себе хороший обзор дороги слева и справа.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Письмо от </a:t>
            </a:r>
            <a:r>
              <a:rPr lang="ru-RU" dirty="0" err="1" smtClean="0">
                <a:solidFill>
                  <a:schemeClr val="tx1"/>
                </a:solidFill>
              </a:rPr>
              <a:t>чебурашки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786050" y="1600200"/>
            <a:ext cx="6205550" cy="3614750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«Мы с крокодилом Геной решили отправиться в путешествие на автомобиле. Чтобы избежать аварии, нам надо вовремя затормозить. При скорости 30 км/ч тормозной путь равен 0,72 км . Какой тормозной путь будет при скорости 100 км/ч ?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2050" name="Picture 2" descr="D:\Documents and Settings\Admin\Мои документы\панина с. н\рисунки к проектам\ЖИВОТНЫЕ\Рисунки животных\gena1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214554"/>
            <a:ext cx="3060404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279</TotalTime>
  <Words>720</Words>
  <Application>Microsoft Office PowerPoint</Application>
  <PresentationFormat>Экран (4:3)</PresentationFormat>
  <Paragraphs>115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«Прямая и обратная пропорциональность»    (решение математических задач с элементами  правил дорожного движения). </vt:lpstr>
      <vt:lpstr>Остановка 1: Устная.</vt:lpstr>
      <vt:lpstr>Слайд 3</vt:lpstr>
      <vt:lpstr>Остановка 2: Графическая.</vt:lpstr>
      <vt:lpstr>Получившаяся дорога (ответы):</vt:lpstr>
      <vt:lpstr>Остановка 3: почтовая.</vt:lpstr>
      <vt:lpstr>Письмо от Буратино:</vt:lpstr>
      <vt:lpstr>Вопрос по правилам дорожного движения:</vt:lpstr>
      <vt:lpstr>Письмо от чебурашки:</vt:lpstr>
      <vt:lpstr>Вопрос по правилам дорожного движения</vt:lpstr>
      <vt:lpstr>Письмо от дяди Фёдора из Простоквашино:</vt:lpstr>
      <vt:lpstr>Вопрос по правилам дорожного движения.</vt:lpstr>
      <vt:lpstr>Письмо от Серого Волка:</vt:lpstr>
      <vt:lpstr>Вопрос по правилам дорожного движения</vt:lpstr>
      <vt:lpstr>Остановка 4: самоделкина.</vt:lpstr>
      <vt:lpstr>Ключ (пропорции): </vt:lpstr>
      <vt:lpstr>Остановка 5: опросная.</vt:lpstr>
      <vt:lpstr>Остановка 6: домашняя</vt:lpstr>
    </vt:vector>
  </TitlesOfParts>
  <Company>****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«Прямая и обратная пропорциональность»    (решение математических задач с элементами правил дорожного движения). </dc:title>
  <dc:creator>****</dc:creator>
  <cp:lastModifiedBy>****</cp:lastModifiedBy>
  <cp:revision>25</cp:revision>
  <dcterms:created xsi:type="dcterms:W3CDTF">2009-02-02T05:09:12Z</dcterms:created>
  <dcterms:modified xsi:type="dcterms:W3CDTF">2009-12-03T10:58:06Z</dcterms:modified>
</cp:coreProperties>
</file>