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71" r:id="rId6"/>
    <p:sldId id="261" r:id="rId7"/>
    <p:sldId id="272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75" autoAdjust="0"/>
    <p:restoredTop sz="94630" autoAdjust="0"/>
  </p:normalViewPr>
  <p:slideViewPr>
    <p:cSldViewPr>
      <p:cViewPr varScale="1">
        <p:scale>
          <a:sx n="84" d="100"/>
          <a:sy n="84" d="100"/>
        </p:scale>
        <p:origin x="-72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428603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УПРАВЛЕНИЕ ОБРАЗОВАНИЯ АЛЬМЕТЬЕВСКОГО МУНИЦИПАЛЬНОГО РАЙОНА РЕСПУБЛИКИ ТАТАРСТАН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857232"/>
            <a:ext cx="7715304" cy="57150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УРОК МАТЕМАТИКИ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В 4 КЛАССЕ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ПО РАЗВИВАЮЩЕЙ СИСТЕМЕ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Л.В.ЗАНКОВА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Тема: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«СКОРОСТЬ ДВИЖЕНИЯ. ЗАКРЕПЛЕНИЕ ПРОЙДЕННОГО»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                 </a:t>
            </a:r>
            <a:r>
              <a:rPr lang="ru-RU" b="1" dirty="0" smtClean="0">
                <a:solidFill>
                  <a:schemeClr val="tx1"/>
                </a:solidFill>
              </a:rPr>
              <a:t>   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 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     УЧИТЕЛЬ :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              </a:t>
            </a:r>
            <a:r>
              <a:rPr lang="ru-RU" i="1" u="sng" dirty="0" err="1" smtClean="0">
                <a:solidFill>
                  <a:schemeClr val="tx1"/>
                </a:solidFill>
              </a:rPr>
              <a:t>Салимгареева</a:t>
            </a:r>
            <a:r>
              <a:rPr lang="ru-RU" i="1" u="sng" dirty="0" smtClean="0">
                <a:solidFill>
                  <a:schemeClr val="tx1"/>
                </a:solidFill>
              </a:rPr>
              <a:t> Эльвира </a:t>
            </a:r>
            <a:r>
              <a:rPr lang="ru-RU" i="1" u="sng" dirty="0" err="1" smtClean="0">
                <a:solidFill>
                  <a:schemeClr val="tx1"/>
                </a:solidFill>
              </a:rPr>
              <a:t>Рашитовна</a:t>
            </a:r>
            <a:r>
              <a:rPr lang="ru-RU" i="1" u="sng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                УЧИТЕЛЬ ПЕРВОЙ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           КВАЛИФИКАЦИОННОЙ КАТЕГОРИИ 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            МУНИЦИПАЛЬНОГО ОБРАЗОВАТЕЛЬНОГО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            УЧРЕЖДЕНИЯ – СРЕДНЕЙ    ОБЩЕОБРА-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            ЗОВАТЕЛЬНОЙ ШКОЛЫ №7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             г. АЛЬМЕТЬЕВСК РЕСПУБЛИКА  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             ТАТАРСТАН 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2009 год.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/>
              <a:t>4.</a:t>
            </a:r>
            <a:r>
              <a:rPr lang="ru-RU" i="1" u="sng" cap="small" dirty="0" smtClean="0"/>
              <a:t>Проверяй-ка!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Верно ли, что суммой трёх четных чисел будет четное число? Произведение этих чисел будет четное или нечётное число?</a:t>
            </a:r>
          </a:p>
          <a:p>
            <a:r>
              <a:rPr lang="ru-RU" dirty="0" smtClean="0"/>
              <a:t>Верно ли, что если каждый из множителей не делится на данное число, то и произведение этих чисел не будет делиться на данное число?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Верно ли, что если сумма двух чисел делится на данное число, то и каждое число из слагаемых будет делиться на это число?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Верно ли, что сумма трёх последовательных чисел делится на 3?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sz="3100" dirty="0" smtClean="0"/>
              <a:t>Скорость движения. Закрепление пройденного». </a:t>
            </a:r>
            <a:r>
              <a:rPr lang="ru-RU" sz="3100" b="1" i="1" u="sng" dirty="0" smtClean="0"/>
              <a:t>Форма:</a:t>
            </a:r>
            <a:r>
              <a:rPr lang="ru-RU" sz="3100" b="1" dirty="0" smtClean="0"/>
              <a:t>   </a:t>
            </a:r>
            <a:r>
              <a:rPr lang="ru-RU" sz="3100" dirty="0" smtClean="0"/>
              <a:t>общественный смотр знаний.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28641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dirty="0" smtClean="0"/>
              <a:t>     Цели:</a:t>
            </a:r>
          </a:p>
          <a:p>
            <a:pPr lvl="0"/>
            <a:r>
              <a:rPr lang="ru-RU" dirty="0" smtClean="0"/>
              <a:t>развивать  умения решать  математические  задания в  группах,</a:t>
            </a:r>
            <a:br>
              <a:rPr lang="ru-RU" dirty="0" smtClean="0"/>
            </a:br>
            <a:r>
              <a:rPr lang="ru-RU" dirty="0" smtClean="0"/>
              <a:t>способствовать развитию мышления у учащихся,  закреплять пройденный</a:t>
            </a:r>
            <a:br>
              <a:rPr lang="ru-RU" dirty="0" smtClean="0"/>
            </a:br>
            <a:r>
              <a:rPr lang="ru-RU" dirty="0" smtClean="0"/>
              <a:t>материал;</a:t>
            </a:r>
          </a:p>
          <a:p>
            <a:pPr lvl="0"/>
            <a:r>
              <a:rPr lang="ru-RU" dirty="0" smtClean="0"/>
              <a:t>проверить,    как   учащиеся   усвоили    алгоритмы    письменного</a:t>
            </a:r>
            <a:br>
              <a:rPr lang="ru-RU" dirty="0" smtClean="0"/>
            </a:br>
            <a:r>
              <a:rPr lang="ru-RU" dirty="0" smtClean="0"/>
              <a:t>умножения, деления, сложения и вычитания, насколько осознанно усвоили</a:t>
            </a:r>
            <a:br>
              <a:rPr lang="ru-RU" dirty="0" smtClean="0"/>
            </a:br>
            <a:r>
              <a:rPr lang="ru-RU" dirty="0" smtClean="0"/>
              <a:t>понятие «скорость движения»;</a:t>
            </a:r>
          </a:p>
          <a:p>
            <a:pPr lvl="0"/>
            <a:r>
              <a:rPr lang="ru-RU" dirty="0" smtClean="0"/>
              <a:t>воспитывать у учащихся ответственность за результаты обучения;</a:t>
            </a:r>
            <a:br>
              <a:rPr lang="ru-RU" dirty="0" smtClean="0"/>
            </a:br>
            <a:r>
              <a:rPr lang="ru-RU" dirty="0" smtClean="0"/>
              <a:t>способствовать развитию у умения учиться, прививать интерес к изучению</a:t>
            </a:r>
            <a:br>
              <a:rPr lang="ru-RU" dirty="0" smtClean="0"/>
            </a:br>
            <a:r>
              <a:rPr lang="ru-RU" dirty="0" smtClean="0"/>
              <a:t>математики, уважение к сопернику, умение работать в группе, развивать</a:t>
            </a:r>
            <a:br>
              <a:rPr lang="ru-RU" dirty="0" smtClean="0"/>
            </a:br>
            <a:r>
              <a:rPr lang="ru-RU" dirty="0" smtClean="0"/>
              <a:t>желание успешного обучения.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Разминка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4292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smtClean="0"/>
              <a:t>1.                                                      	</a:t>
            </a:r>
            <a:r>
              <a:rPr lang="ru-RU" u="sng" dirty="0" smtClean="0"/>
              <a:t>7*7*1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</a:t>
            </a:r>
            <a:r>
              <a:rPr lang="ru-RU" u="sng" dirty="0" smtClean="0"/>
              <a:t>5 *6/10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</a:t>
            </a:r>
            <a:r>
              <a:rPr lang="ru-RU" u="sng" dirty="0" smtClean="0"/>
              <a:t>8/4/2 </a:t>
            </a:r>
          </a:p>
          <a:p>
            <a:pPr>
              <a:buNone/>
            </a:pPr>
            <a:r>
              <a:rPr lang="ru-RU" dirty="0" smtClean="0"/>
              <a:t>                         </a:t>
            </a:r>
            <a:r>
              <a:rPr lang="ru-RU" u="sng" dirty="0" smtClean="0"/>
              <a:t> 9*3/1 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u="sng" dirty="0" smtClean="0"/>
              <a:t>72 / 8 * 1</a:t>
            </a:r>
            <a:endParaRPr lang="ru-RU" dirty="0" smtClean="0"/>
          </a:p>
          <a:p>
            <a:r>
              <a:rPr lang="ru-RU" dirty="0" smtClean="0"/>
              <a:t>2.	                                                            </a:t>
            </a:r>
            <a:r>
              <a:rPr lang="ru-RU" u="sng" dirty="0" smtClean="0"/>
              <a:t>7*3/1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</a:t>
            </a:r>
            <a:r>
              <a:rPr lang="ru-RU" u="sng" dirty="0" smtClean="0"/>
              <a:t> 24/6/2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</a:t>
            </a:r>
            <a:r>
              <a:rPr lang="ru-RU" u="sng" dirty="0" smtClean="0"/>
              <a:t>8*5/10</a:t>
            </a:r>
            <a:br>
              <a:rPr lang="ru-RU" u="sng" dirty="0" smtClean="0"/>
            </a:br>
            <a:r>
              <a:rPr lang="ru-RU" dirty="0" smtClean="0"/>
              <a:t>                     </a:t>
            </a:r>
            <a:r>
              <a:rPr lang="ru-RU" u="sng" dirty="0" smtClean="0"/>
              <a:t>8*4*1</a:t>
            </a:r>
            <a:br>
              <a:rPr lang="ru-RU" u="sng" dirty="0" smtClean="0"/>
            </a:br>
            <a:r>
              <a:rPr lang="ru-RU" u="sng" dirty="0" smtClean="0"/>
              <a:t>63/7/3</a:t>
            </a:r>
          </a:p>
          <a:p>
            <a:r>
              <a:rPr lang="ru-RU" dirty="0" smtClean="0"/>
              <a:t>3	                                                             </a:t>
            </a:r>
            <a:r>
              <a:rPr lang="ru-RU" u="sng" dirty="0" smtClean="0"/>
              <a:t>8*6*1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</a:t>
            </a:r>
            <a:r>
              <a:rPr lang="ru-RU" u="sng" dirty="0" smtClean="0"/>
              <a:t> 32/4/2</a:t>
            </a:r>
            <a:br>
              <a:rPr lang="ru-RU" u="sng" dirty="0" smtClean="0"/>
            </a:br>
            <a:r>
              <a:rPr lang="ru-RU" dirty="0" smtClean="0"/>
              <a:t>                                  </a:t>
            </a:r>
            <a:r>
              <a:rPr lang="ru-RU" u="sng" dirty="0" smtClean="0"/>
              <a:t>2*5/10</a:t>
            </a:r>
            <a:br>
              <a:rPr lang="ru-RU" u="sng" dirty="0" smtClean="0"/>
            </a:br>
            <a:r>
              <a:rPr lang="ru-RU" dirty="0" smtClean="0"/>
              <a:t>                   </a:t>
            </a:r>
            <a:r>
              <a:rPr lang="ru-RU" u="sng" dirty="0" smtClean="0"/>
              <a:t>6*6/1</a:t>
            </a:r>
            <a:br>
              <a:rPr lang="ru-RU" u="sng" dirty="0" smtClean="0"/>
            </a:br>
            <a:r>
              <a:rPr lang="ru-RU" u="sng" dirty="0" smtClean="0"/>
              <a:t>56/7/4</a:t>
            </a:r>
          </a:p>
          <a:p>
            <a:r>
              <a:rPr lang="ru-RU" dirty="0" smtClean="0"/>
              <a:t>4.	                                                       </a:t>
            </a:r>
            <a:r>
              <a:rPr lang="ru-RU" u="sng" dirty="0" smtClean="0"/>
              <a:t>45 / 5 * 9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</a:t>
            </a:r>
            <a:r>
              <a:rPr lang="ru-RU" u="sng" dirty="0" smtClean="0"/>
              <a:t>2*40/10</a:t>
            </a:r>
          </a:p>
          <a:p>
            <a:pPr>
              <a:buNone/>
            </a:pPr>
            <a:r>
              <a:rPr lang="ru-RU" dirty="0" smtClean="0"/>
              <a:t>                                         </a:t>
            </a:r>
            <a:r>
              <a:rPr lang="ru-RU" u="sng" dirty="0" smtClean="0"/>
              <a:t> 90/2/9 </a:t>
            </a:r>
          </a:p>
          <a:p>
            <a:pPr>
              <a:buNone/>
            </a:pPr>
            <a:r>
              <a:rPr lang="ru-RU" dirty="0" smtClean="0"/>
              <a:t>                          </a:t>
            </a:r>
            <a:r>
              <a:rPr lang="ru-RU" u="sng" dirty="0" smtClean="0"/>
              <a:t>48/8*7 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u="sng" dirty="0" smtClean="0"/>
              <a:t>72 / 8 * 1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МАРШРУТ ДВИЖЕНИЯ ГРУПП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Старт</a:t>
            </a:r>
          </a:p>
          <a:p>
            <a:r>
              <a:rPr lang="ru-RU" dirty="0" smtClean="0"/>
              <a:t>Посчитай-ка!</a:t>
            </a:r>
          </a:p>
          <a:p>
            <a:r>
              <a:rPr lang="ru-RU" dirty="0" smtClean="0"/>
              <a:t>Решай-ка!</a:t>
            </a:r>
          </a:p>
          <a:p>
            <a:r>
              <a:rPr lang="ru-RU" dirty="0" smtClean="0"/>
              <a:t>Смекай-ка!</a:t>
            </a:r>
          </a:p>
          <a:p>
            <a:r>
              <a:rPr lang="ru-RU" dirty="0" smtClean="0"/>
              <a:t>Проверяй-ка!</a:t>
            </a:r>
          </a:p>
          <a:p>
            <a:r>
              <a:rPr lang="ru-RU" dirty="0" smtClean="0"/>
              <a:t>Финиш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1. Посчитай-ка!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39505:5  </a:t>
            </a:r>
            <a:r>
              <a:rPr lang="ru-RU" dirty="0" smtClean="0">
                <a:solidFill>
                  <a:srgbClr val="FFFF00"/>
                </a:solidFill>
              </a:rPr>
              <a:t>                                48444:6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100002-9804</a:t>
            </a:r>
            <a:r>
              <a:rPr lang="ru-RU" dirty="0" smtClean="0">
                <a:solidFill>
                  <a:srgbClr val="FFFF00"/>
                </a:solidFill>
              </a:rPr>
              <a:t>                         100002-7309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9132*15</a:t>
            </a:r>
            <a:r>
              <a:rPr lang="ru-RU" dirty="0" smtClean="0">
                <a:solidFill>
                  <a:srgbClr val="FFFF00"/>
                </a:solidFill>
              </a:rPr>
              <a:t>                                  8345*17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/>
              <a:t>2290:3                                     </a:t>
            </a:r>
            <a:r>
              <a:rPr lang="ru-RU" dirty="0" smtClean="0">
                <a:solidFill>
                  <a:schemeClr val="tx2"/>
                </a:solidFill>
              </a:rPr>
              <a:t>79505:5</a:t>
            </a:r>
          </a:p>
          <a:p>
            <a:pPr>
              <a:buNone/>
            </a:pPr>
            <a:r>
              <a:rPr lang="ru-RU" dirty="0" smtClean="0"/>
              <a:t>100002-5608                          </a:t>
            </a:r>
            <a:r>
              <a:rPr lang="ru-RU" dirty="0" smtClean="0">
                <a:solidFill>
                  <a:schemeClr val="tx2"/>
                </a:solidFill>
              </a:rPr>
              <a:t>100002-8309</a:t>
            </a:r>
          </a:p>
          <a:p>
            <a:pPr>
              <a:buNone/>
            </a:pPr>
            <a:r>
              <a:rPr lang="ru-RU" dirty="0" smtClean="0"/>
              <a:t>7261*19                                  </a:t>
            </a:r>
            <a:r>
              <a:rPr lang="ru-RU" dirty="0" smtClean="0">
                <a:solidFill>
                  <a:schemeClr val="tx2"/>
                </a:solidFill>
              </a:rPr>
              <a:t>5387*18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/>
              <a:t>2. </a:t>
            </a:r>
            <a:r>
              <a:rPr lang="ru-RU" i="1" u="sng" cap="small" dirty="0" smtClean="0"/>
              <a:t>Решай-ка!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86874" cy="550072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dirty="0" smtClean="0"/>
              <a:t>чтение задачи;</a:t>
            </a:r>
          </a:p>
          <a:p>
            <a:pPr lvl="0"/>
            <a:r>
              <a:rPr lang="ru-RU" dirty="0" smtClean="0"/>
              <a:t>составление чертежа (схемы);</a:t>
            </a:r>
          </a:p>
          <a:p>
            <a:pPr lvl="0"/>
            <a:r>
              <a:rPr lang="ru-RU" dirty="0" smtClean="0"/>
              <a:t>самостоятельное решение задачи (рациональный способ</a:t>
            </a:r>
            <a:br>
              <a:rPr lang="ru-RU" dirty="0" smtClean="0"/>
            </a:br>
            <a:r>
              <a:rPr lang="ru-RU" dirty="0" smtClean="0"/>
              <a:t>выполнения +1 балл)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БЛИЦ-ОПРОС: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b="1" dirty="0" smtClean="0"/>
              <a:t>Что такое «скорость движения»?</a:t>
            </a:r>
            <a:endParaRPr lang="ru-RU" dirty="0" smtClean="0"/>
          </a:p>
          <a:p>
            <a:pPr lvl="0"/>
            <a:r>
              <a:rPr lang="ru-RU" b="1" dirty="0" smtClean="0"/>
              <a:t>Что значит «одновременно»?</a:t>
            </a:r>
          </a:p>
          <a:p>
            <a:pPr lvl="0"/>
            <a:r>
              <a:rPr lang="ru-RU" b="1" dirty="0" smtClean="0"/>
              <a:t>Как найти скорость?</a:t>
            </a:r>
          </a:p>
          <a:p>
            <a:pPr lvl="0"/>
            <a:r>
              <a:rPr lang="ru-RU" b="1" dirty="0" smtClean="0"/>
              <a:t>Как найти время?</a:t>
            </a:r>
          </a:p>
          <a:p>
            <a:pPr lvl="0"/>
            <a:r>
              <a:rPr lang="ru-RU" b="1" dirty="0" smtClean="0"/>
              <a:t>Как найти расстояние?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10800000" flipV="1">
            <a:off x="457200" y="1417638"/>
            <a:ext cx="8229600" cy="3682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1. </a:t>
            </a:r>
            <a:r>
              <a:rPr lang="ru-RU" dirty="0" smtClean="0">
                <a:solidFill>
                  <a:srgbClr val="FF0000"/>
                </a:solidFill>
              </a:rPr>
              <a:t>Два автомобиля выехали одновременно навстречу друг другу из 2-ух городов, расстояние между которыми 450 км. Скорость первого автомобиля 70 км/ч. Какова скорость второго автомобиля, если известно, что они встретились через 3 часа.</a:t>
            </a:r>
          </a:p>
          <a:p>
            <a:pPr>
              <a:buNone/>
            </a:pPr>
            <a:endParaRPr lang="ru-RU" b="1" dirty="0" smtClean="0"/>
          </a:p>
          <a:p>
            <a:pPr marL="514350" indent="-514350">
              <a:buAutoNum type="arabicPeriod" startAt="2"/>
            </a:pPr>
            <a:r>
              <a:rPr lang="ru-RU" dirty="0" smtClean="0">
                <a:solidFill>
                  <a:schemeClr val="bg1"/>
                </a:solidFill>
              </a:rPr>
              <a:t>С двух станций вышли одновременно два грузовых поезда и встретились через 5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часов. Один поезд проходил в час 29 км., а другой 35 км. Каково расстояние между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этими станциями?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FFFF00"/>
                </a:solidFill>
              </a:rPr>
              <a:t>3.    </a:t>
            </a:r>
            <a:r>
              <a:rPr lang="ru-RU" dirty="0" smtClean="0">
                <a:solidFill>
                  <a:srgbClr val="FFFF00"/>
                </a:solidFill>
              </a:rPr>
              <a:t>С двух аэродромов одновременно вылетели навстречу друг другу два самолёта и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встретились через 3 часа. Скорость первого самолёта 600 км/ч, а второго - 900 км/ч.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Найдите расстояние между аэродромами.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tx2"/>
                </a:solidFill>
              </a:rPr>
              <a:t>4.     Из двух городов, расстояние между которыми 500 км., вышли одновременно два поезда. Скорость одного поезда 45 км/ч. Найти скорость второго поезда, если поезда</a:t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dirty="0" smtClean="0">
                <a:solidFill>
                  <a:schemeClr val="tx2"/>
                </a:solidFill>
              </a:rPr>
              <a:t>встретились через 5 часов.</a:t>
            </a:r>
          </a:p>
          <a:p>
            <a:pPr marL="514350" indent="-514350">
              <a:buFont typeface="Arial" pitchFamily="34" charset="0"/>
              <a:buAutoNum type="arabicPeriod" startAt="2"/>
            </a:pPr>
            <a:endParaRPr lang="ru-RU" dirty="0" smtClean="0"/>
          </a:p>
          <a:p>
            <a:pPr marL="514350" indent="-514350">
              <a:buAutoNum type="arabicPeriod" startAt="2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u="sng" dirty="0" smtClean="0"/>
              <a:t>3. </a:t>
            </a:r>
            <a:r>
              <a:rPr lang="ru-RU" i="1" u="sng" cap="small" dirty="0" smtClean="0"/>
              <a:t>Смекай-ка!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Поставьте знаки и скобки, если это необходимо.</a:t>
            </a:r>
          </a:p>
          <a:p>
            <a:pPr lvl="0"/>
            <a:r>
              <a:rPr lang="ru-RU" dirty="0" smtClean="0"/>
              <a:t>Расставьте скобки так, чтобы равенства были верными.</a:t>
            </a:r>
          </a:p>
          <a:p>
            <a:r>
              <a:rPr lang="ru-RU" dirty="0" smtClean="0"/>
              <a:t>•	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а).    </a:t>
            </a:r>
            <a:r>
              <a:rPr lang="ru-RU" dirty="0" smtClean="0">
                <a:solidFill>
                  <a:srgbClr val="FF0000"/>
                </a:solidFill>
              </a:rPr>
              <a:t>9...9...9 = 2	</a:t>
            </a:r>
            <a:r>
              <a:rPr lang="ru-RU" b="1" dirty="0" smtClean="0">
                <a:solidFill>
                  <a:srgbClr val="FF0000"/>
                </a:solidFill>
              </a:rPr>
              <a:t>б).    </a:t>
            </a:r>
            <a:r>
              <a:rPr lang="ru-RU" dirty="0" smtClean="0">
                <a:solidFill>
                  <a:srgbClr val="FF0000"/>
                </a:solidFill>
              </a:rPr>
              <a:t>9384-2075*0 + 5080 = 5080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9...9...9-90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а). 9...9...9 = 10      б). 9758-3894 + 6758*0 = 9758 9...9...9 = 72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а).    </a:t>
            </a:r>
            <a:r>
              <a:rPr lang="ru-RU" dirty="0" smtClean="0">
                <a:solidFill>
                  <a:srgbClr val="FFFF00"/>
                </a:solidFill>
              </a:rPr>
              <a:t>9...9...9 = 0	</a:t>
            </a:r>
            <a:r>
              <a:rPr lang="ru-RU" b="1" dirty="0" smtClean="0">
                <a:solidFill>
                  <a:srgbClr val="FFFF00"/>
                </a:solidFill>
              </a:rPr>
              <a:t>б).    </a:t>
            </a:r>
            <a:r>
              <a:rPr lang="ru-RU" dirty="0" smtClean="0">
                <a:solidFill>
                  <a:srgbClr val="FFFF00"/>
                </a:solidFill>
              </a:rPr>
              <a:t>8754-6078*0 + 1924-7923 = 1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9...9...9 = 9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а).    </a:t>
            </a:r>
            <a:r>
              <a:rPr lang="ru-RU" dirty="0" smtClean="0">
                <a:solidFill>
                  <a:schemeClr val="tx2"/>
                </a:solidFill>
              </a:rPr>
              <a:t>9...9...9 = 8	</a:t>
            </a:r>
            <a:r>
              <a:rPr lang="ru-RU" b="1" dirty="0" smtClean="0">
                <a:solidFill>
                  <a:schemeClr val="tx2"/>
                </a:solidFill>
              </a:rPr>
              <a:t>б).    </a:t>
            </a:r>
            <a:r>
              <a:rPr lang="ru-RU" dirty="0" smtClean="0">
                <a:solidFill>
                  <a:schemeClr val="tx2"/>
                </a:solidFill>
              </a:rPr>
              <a:t>7354-3075*0 + 4260 = 4260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9...9...9...9 = 17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276</Words>
  <PresentationFormat>Экран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УПРАВЛЕНИЕ ОБРАЗОВАНИЯ АЛЬМЕТЬЕВСКОГО МУНИЦИПАЛЬНОГО РАЙОНА РЕСПУБЛИКИ ТАТАРСТАН </vt:lpstr>
      <vt:lpstr>«Скорость движения. Закрепление пройденного». Форма:   общественный смотр знаний.</vt:lpstr>
      <vt:lpstr>Разминка </vt:lpstr>
      <vt:lpstr>МАРШРУТ ДВИЖЕНИЯ ГРУПП</vt:lpstr>
      <vt:lpstr>1. Посчитай-ка!</vt:lpstr>
      <vt:lpstr>2. Решай-ка! </vt:lpstr>
      <vt:lpstr>БЛИЦ-ОПРОС: </vt:lpstr>
      <vt:lpstr>Слайд 8</vt:lpstr>
      <vt:lpstr>3. Смекай-ка! </vt:lpstr>
      <vt:lpstr>4.Проверяй-ка!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ОБРАЗОВАНИЯ АЛЬМЕТЬЕВСКОГО МУНИЦИПАЛЬНОГО РАЙОНА РЕСПУБЛИКИ ТАТАРСТАН </dc:title>
  <dc:creator>Тимур</dc:creator>
  <cp:lastModifiedBy>Тимур</cp:lastModifiedBy>
  <cp:revision>13</cp:revision>
  <dcterms:created xsi:type="dcterms:W3CDTF">2009-11-10T18:20:02Z</dcterms:created>
  <dcterms:modified xsi:type="dcterms:W3CDTF">2009-11-10T22:46:38Z</dcterms:modified>
</cp:coreProperties>
</file>