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B0C1-2F5A-402C-8A30-E5CA68171418}" type="datetimeFigureOut">
              <a:rPr lang="ru-RU" smtClean="0"/>
              <a:pPr/>
              <a:t>17.12.2009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0ADB5-ED32-48B3-8D8F-3CED2F3F50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1643073"/>
          </a:xfrm>
          <a:noFill/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 по русскому языку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214686"/>
            <a:ext cx="6400800" cy="2424114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«Школа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2100…»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пособие: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Р. 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Бунеев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 В.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Бунеева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О.В.Пронина</a:t>
            </a:r>
          </a:p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язык, 3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класс, в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частях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Языковая разминка.</a:t>
            </a:r>
            <a:endParaRPr lang="ru-RU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Прочитайте пословицы.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Потом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а, сначала, делай, думай.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Одежда, человека, не, добрые, красит, дела, а.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Можем мы понять их смысл?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нужно сделать, чтобы получились пословицы?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Поменяйте слова, прочитайте пословицы и запишите их в свою тетрадь.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у вас получилось?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2071678"/>
            <a:ext cx="8286808" cy="12144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Проверь себя.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чал</a:t>
            </a:r>
            <a:r>
              <a:rPr lang="ru-RU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думай, а п</a:t>
            </a:r>
            <a:r>
              <a:rPr lang="ru-RU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том делай, 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дежда красит человека, а добрые дела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 вы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понимаете смысл этих пословиц?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Посмотрите внимательно на эти пословицы, какие слова в них встречаются?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Назовите эти слова. 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Подчеркните непроверяемые орфограммы.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643050"/>
            <a:ext cx="7929618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Повторяем то, что знаем.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543956" cy="4840303"/>
          </a:xfrm>
          <a:noFill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безударные</a:t>
            </a:r>
            <a:r>
              <a:rPr lang="ru-RU" dirty="0" smtClean="0"/>
              <a:t> 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удвоенные 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endParaRPr lang="ru-RU" dirty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согласные</a:t>
            </a:r>
          </a:p>
          <a:p>
            <a:endParaRPr lang="ru-RU" dirty="0"/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непроизносимые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Вспомните полные названия этих орфограмм.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428736"/>
            <a:ext cx="2286016" cy="12001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28926" y="2643182"/>
            <a:ext cx="2057408" cy="914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86380" y="1428736"/>
            <a:ext cx="2428892" cy="127159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14546" y="3714752"/>
            <a:ext cx="3643338" cy="120015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Проверь себя.</a:t>
            </a:r>
            <a:endParaRPr lang="ru-RU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безударные                           парные</a:t>
            </a:r>
            <a:endParaRPr lang="ru-RU" b="1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гласные в                      звонкие, глухие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корне слова                          согласные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удвоенные      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непроизносимые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согласные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согласные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1571612"/>
            <a:ext cx="2428892" cy="170021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4" y="1571612"/>
            <a:ext cx="3429024" cy="177165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3714752"/>
            <a:ext cx="2428892" cy="170021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314" y="3786190"/>
            <a:ext cx="3357586" cy="164307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Орфограммы отвлекались, 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ошибки появлялись.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 их быстренько найдите,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Слова верно напишите!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Вараби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празник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мухолофка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Запишите правильно слова, подчеркните орфограммы, выделите 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корень.</a:t>
            </a: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Проверь.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В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праз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ник, гру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мухоло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ка.                                                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Дуга 5"/>
          <p:cNvSpPr/>
          <p:nvPr/>
        </p:nvSpPr>
        <p:spPr>
          <a:xfrm rot="17149602">
            <a:off x="1253398" y="4760056"/>
            <a:ext cx="922163" cy="1075142"/>
          </a:xfrm>
          <a:prstGeom prst="arc">
            <a:avLst>
              <a:gd name="adj1" fmla="val 16200000"/>
              <a:gd name="adj2" fmla="val 348783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уга 6"/>
          <p:cNvSpPr/>
          <p:nvPr/>
        </p:nvSpPr>
        <p:spPr>
          <a:xfrm rot="17550973">
            <a:off x="2924299" y="4760983"/>
            <a:ext cx="1007059" cy="1126670"/>
          </a:xfrm>
          <a:prstGeom prst="arc">
            <a:avLst>
              <a:gd name="adj1" fmla="val 15776969"/>
              <a:gd name="adj2" fmla="val 335652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уга 7"/>
          <p:cNvSpPr/>
          <p:nvPr/>
        </p:nvSpPr>
        <p:spPr>
          <a:xfrm rot="17550973">
            <a:off x="2924300" y="4760983"/>
            <a:ext cx="1007059" cy="1126670"/>
          </a:xfrm>
          <a:prstGeom prst="arc">
            <a:avLst>
              <a:gd name="adj1" fmla="val 15776969"/>
              <a:gd name="adj2" fmla="val 335652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Дуга 8"/>
          <p:cNvSpPr/>
          <p:nvPr/>
        </p:nvSpPr>
        <p:spPr>
          <a:xfrm rot="17149602">
            <a:off x="4822236" y="4822244"/>
            <a:ext cx="914400" cy="914400"/>
          </a:xfrm>
          <a:prstGeom prst="arc">
            <a:avLst>
              <a:gd name="adj1" fmla="val 16200000"/>
              <a:gd name="adj2" fmla="val 335652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Постановка проблемного вопроса.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46974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Скажите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какой корень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слове мухоловка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мухоловка    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мухоловка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Какой вопрос возникает? </a:t>
            </a:r>
          </a:p>
        </p:txBody>
      </p:sp>
      <p:sp>
        <p:nvSpPr>
          <p:cNvPr id="4" name="Дуга 3"/>
          <p:cNvSpPr/>
          <p:nvPr/>
        </p:nvSpPr>
        <p:spPr>
          <a:xfrm rot="21087659">
            <a:off x="691446" y="3344000"/>
            <a:ext cx="1070342" cy="914903"/>
          </a:xfrm>
          <a:prstGeom prst="arc">
            <a:avLst>
              <a:gd name="adj1" fmla="val 11930137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21087659">
            <a:off x="2205099" y="3431954"/>
            <a:ext cx="1070342" cy="914903"/>
          </a:xfrm>
          <a:prstGeom prst="arc">
            <a:avLst>
              <a:gd name="adj1" fmla="val 11930137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171090">
            <a:off x="4959611" y="3206956"/>
            <a:ext cx="2593278" cy="1287543"/>
          </a:xfrm>
          <a:prstGeom prst="arc">
            <a:avLst>
              <a:gd name="adj1" fmla="val 10642482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проблемного вопроса.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Кто такая мухоловка?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Почему её так назвали?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Мухоловка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ловит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мух.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Какой корень в слове муха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Подберите однокоренные слова. 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Какой корень в слове ловит?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Подберите однокоренные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Есть ли корни  - мух – и – лов- в слове мухоловка?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Так сколько же корней в слове мухоловка? </a:t>
            </a:r>
          </a:p>
        </p:txBody>
      </p:sp>
      <p:sp>
        <p:nvSpPr>
          <p:cNvPr id="4" name="Дуга 3"/>
          <p:cNvSpPr/>
          <p:nvPr/>
        </p:nvSpPr>
        <p:spPr>
          <a:xfrm rot="18822334">
            <a:off x="2000232" y="2071678"/>
            <a:ext cx="914400" cy="9144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8822334">
            <a:off x="2760949" y="2046577"/>
            <a:ext cx="914400" cy="914400"/>
          </a:xfrm>
          <a:prstGeom prst="arc">
            <a:avLst>
              <a:gd name="adj1" fmla="val 16894203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r>
              <a:rPr lang="ru-RU" sz="8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Рефлексия.</a:t>
            </a:r>
            <a:endParaRPr lang="ru-RU" sz="8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4983179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же такое сложные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слова?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Чебурашка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этот вопрос ответил так: 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Все непонятные слова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называются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сложными».</a:t>
            </a:r>
          </a:p>
          <a:p>
            <a:pPr algn="just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Крокодил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Гена сказал, что все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длинные слова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сложные.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Афанасий: «Слова, в которых два корня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называются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сложными». </a:t>
            </a:r>
            <a:endParaRPr lang="ru-RU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Кто прав?</a:t>
            </a:r>
          </a:p>
          <a:p>
            <a:pPr algn="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390</Words>
  <Application>Microsoft Office PowerPoint</Application>
  <PresentationFormat>Экран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по русскому языку</vt:lpstr>
      <vt:lpstr>Языковая разминка.</vt:lpstr>
      <vt:lpstr>Проверь себя.</vt:lpstr>
      <vt:lpstr>Повторяем то, что знаем.</vt:lpstr>
      <vt:lpstr>        Проверь себя.</vt:lpstr>
      <vt:lpstr>Слайд 6</vt:lpstr>
      <vt:lpstr>Постановка проблемного вопроса.</vt:lpstr>
      <vt:lpstr>Решение проблемного вопроса.</vt:lpstr>
      <vt:lpstr>Рефлексия.</vt:lpstr>
    </vt:vector>
  </TitlesOfParts>
  <Company>RAO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русскому языку</dc:title>
  <dc:creator>Seg</dc:creator>
  <cp:lastModifiedBy>Seg</cp:lastModifiedBy>
  <cp:revision>28</cp:revision>
  <dcterms:created xsi:type="dcterms:W3CDTF">2009-11-07T09:01:26Z</dcterms:created>
  <dcterms:modified xsi:type="dcterms:W3CDTF">2009-12-17T14:29:15Z</dcterms:modified>
</cp:coreProperties>
</file>