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785926"/>
            <a:ext cx="71593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Задач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на движение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256"/>
            <a:ext cx="2187740" cy="175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071942"/>
            <a:ext cx="2400304" cy="24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928670"/>
            <a:ext cx="864399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Москвы и Санкт – Петербурга, расстояние между которыми 690 км, одновременно навстречу друг другу вышли два поезда. Через сколько часов расстояние между ними сократится до 144 км, если скорость одного поезда 98 км/ч, а скорость другого -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84 км/ч?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85786" y="5357826"/>
            <a:ext cx="528641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785786" y="5214950"/>
            <a:ext cx="7143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000760" y="5214950"/>
            <a:ext cx="7143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углом вверх 5"/>
          <p:cNvSpPr/>
          <p:nvPr/>
        </p:nvSpPr>
        <p:spPr>
          <a:xfrm rot="16200000" flipV="1">
            <a:off x="1000100" y="4714883"/>
            <a:ext cx="428627" cy="857256"/>
          </a:xfrm>
          <a:prstGeom prst="bentUpArrow">
            <a:avLst>
              <a:gd name="adj1" fmla="val 1413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3143240" y="5214950"/>
            <a:ext cx="214314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5400000" flipH="1" flipV="1">
            <a:off x="5500694" y="4786322"/>
            <a:ext cx="428628" cy="714379"/>
          </a:xfrm>
          <a:prstGeom prst="bentUpArrow">
            <a:avLst>
              <a:gd name="adj1" fmla="val 1413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4" y="45720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98 км/ч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45720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84 км/ч</a:t>
            </a:r>
            <a:endParaRPr lang="ru-RU" b="1" dirty="0"/>
          </a:p>
        </p:txBody>
      </p:sp>
      <p:sp>
        <p:nvSpPr>
          <p:cNvPr id="13" name="Правая круглая скобка 12"/>
          <p:cNvSpPr/>
          <p:nvPr/>
        </p:nvSpPr>
        <p:spPr>
          <a:xfrm rot="5400000">
            <a:off x="3250397" y="2893215"/>
            <a:ext cx="357190" cy="52864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928926" y="571501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690  км</a:t>
            </a:r>
            <a:endParaRPr lang="ru-RU" b="1" dirty="0"/>
          </a:p>
        </p:txBody>
      </p:sp>
      <p:sp>
        <p:nvSpPr>
          <p:cNvPr id="15" name="7-конечная звезда 14"/>
          <p:cNvSpPr/>
          <p:nvPr/>
        </p:nvSpPr>
        <p:spPr>
          <a:xfrm>
            <a:off x="4286248" y="5214950"/>
            <a:ext cx="214314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 rot="16200000" flipV="1">
            <a:off x="3714744" y="4572008"/>
            <a:ext cx="214314" cy="12144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071802" y="464344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144   км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14678" y="607220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 = </a:t>
            </a: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2" name="Picture 4" descr="http://www.biport.net/images/rusmap.gif"/>
          <p:cNvPicPr>
            <a:picLocks noChangeAspect="1" noChangeArrowheads="1"/>
          </p:cNvPicPr>
          <p:nvPr/>
        </p:nvPicPr>
        <p:blipFill>
          <a:blip r:embed="rId2"/>
          <a:srcRect l="7563" t="37790" r="66386" b="40058"/>
          <a:stretch>
            <a:fillRect/>
          </a:stretch>
        </p:blipFill>
        <p:spPr bwMode="auto">
          <a:xfrm>
            <a:off x="6643702" y="3857628"/>
            <a:ext cx="2214578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otvoyna.ru/pic/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969819" cy="43577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5643578"/>
            <a:ext cx="75985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Оборона Сталинграда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V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04"/>
            <a:ext cx="5251466" cy="621508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Москвы в противоположных направлениях (в Санкт -Петербург и Волгоград) вышли 2 поезда и через 4 часа расстояние между ними стало равно 620 км. С какой скоростью двигался поезд в Волгоград, если скорость поезда в Петербург -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87 км/ч?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57224" y="4143380"/>
            <a:ext cx="73581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29058" y="471488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620 км</a:t>
            </a:r>
            <a:endParaRPr lang="ru-RU" sz="2400" b="1" dirty="0"/>
          </a:p>
        </p:txBody>
      </p:sp>
      <p:sp>
        <p:nvSpPr>
          <p:cNvPr id="6" name="Овал 5"/>
          <p:cNvSpPr/>
          <p:nvPr/>
        </p:nvSpPr>
        <p:spPr>
          <a:xfrm>
            <a:off x="4643438" y="4000504"/>
            <a:ext cx="7143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 rot="16200000" flipV="1">
            <a:off x="5000628" y="3286124"/>
            <a:ext cx="428628" cy="1143008"/>
          </a:xfrm>
          <a:prstGeom prst="bentUpArrow">
            <a:avLst>
              <a:gd name="adj1" fmla="val 1413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rot="5400000" flipH="1" flipV="1">
            <a:off x="4036215" y="3393281"/>
            <a:ext cx="428628" cy="928694"/>
          </a:xfrm>
          <a:prstGeom prst="bentUpArrow">
            <a:avLst>
              <a:gd name="adj1" fmla="val 1413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14678" y="335756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87 км/ч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335756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?</a:t>
            </a:r>
            <a:r>
              <a:rPr lang="ru-RU" b="1" dirty="0" smtClean="0"/>
              <a:t> км/ч</a:t>
            </a:r>
            <a:endParaRPr lang="ru-RU" b="1" dirty="0"/>
          </a:p>
        </p:txBody>
      </p:sp>
      <p:sp>
        <p:nvSpPr>
          <p:cNvPr id="11" name="7-конечная звезда 10"/>
          <p:cNvSpPr/>
          <p:nvPr/>
        </p:nvSpPr>
        <p:spPr>
          <a:xfrm>
            <a:off x="928662" y="4071942"/>
            <a:ext cx="285752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7643834" y="4071942"/>
            <a:ext cx="285752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 rot="5400000">
            <a:off x="4214810" y="1142984"/>
            <a:ext cx="428628" cy="6715172"/>
          </a:xfrm>
          <a:prstGeom prst="rightBracke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14348" y="371475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 - П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43834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pic>
        <p:nvPicPr>
          <p:cNvPr id="20" name="Picture 4" descr="http://www.biport.net/images/rusmap.gif"/>
          <p:cNvPicPr>
            <a:picLocks noChangeAspect="1" noChangeArrowheads="1"/>
          </p:cNvPicPr>
          <p:nvPr/>
        </p:nvPicPr>
        <p:blipFill>
          <a:blip r:embed="rId2"/>
          <a:srcRect l="7563" t="37790" r="66386" b="29634"/>
          <a:stretch>
            <a:fillRect/>
          </a:stretch>
        </p:blipFill>
        <p:spPr bwMode="auto">
          <a:xfrm>
            <a:off x="6143636" y="4786322"/>
            <a:ext cx="2214578" cy="17859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500826" y="6072206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Волгоград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429388" y="6143644"/>
            <a:ext cx="71438" cy="714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Москвы и Санкт – Петербурга, расстояние между которыми 690 км, в Волгоград вышли 2 поезда. На каком расстоянии они будут друг от друга через 6 часов, если: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1). Скорость первого – 95 км/ч,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скорость второго – 79 км/ч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2). Скорость первого – 84 км/ч,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скорость второго – 92 км/ч?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42976" y="6072206"/>
            <a:ext cx="73581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142976" y="5929330"/>
            <a:ext cx="7143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углом вверх 4"/>
          <p:cNvSpPr/>
          <p:nvPr/>
        </p:nvSpPr>
        <p:spPr>
          <a:xfrm rot="16200000" flipV="1">
            <a:off x="1500166" y="5214949"/>
            <a:ext cx="500065" cy="1214446"/>
          </a:xfrm>
          <a:prstGeom prst="bentUpArrow">
            <a:avLst>
              <a:gd name="adj1" fmla="val 1413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углом вверх 5"/>
          <p:cNvSpPr/>
          <p:nvPr/>
        </p:nvSpPr>
        <p:spPr>
          <a:xfrm rot="16200000" flipV="1">
            <a:off x="4893470" y="5250669"/>
            <a:ext cx="500066" cy="1143008"/>
          </a:xfrm>
          <a:prstGeom prst="bentUpArrow">
            <a:avLst>
              <a:gd name="adj1" fmla="val 14139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1071538" y="6000768"/>
            <a:ext cx="214314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4500562" y="5929330"/>
            <a:ext cx="214314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14414" y="521495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V1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2149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V2</a:t>
            </a:r>
            <a:endParaRPr lang="ru-RU" b="1" dirty="0"/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2821769" y="4464851"/>
            <a:ext cx="214314" cy="3429024"/>
          </a:xfrm>
          <a:prstGeom prst="righ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571736" y="628652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690 км</a:t>
            </a:r>
            <a:endParaRPr lang="ru-RU" b="1" dirty="0"/>
          </a:p>
        </p:txBody>
      </p:sp>
      <p:sp>
        <p:nvSpPr>
          <p:cNvPr id="13" name="7-конечная звезда 12"/>
          <p:cNvSpPr/>
          <p:nvPr/>
        </p:nvSpPr>
        <p:spPr>
          <a:xfrm>
            <a:off x="8143900" y="5929330"/>
            <a:ext cx="214314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928802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Найдите          чисел  65      75      85       90  </a:t>
            </a:r>
            <a:endParaRPr lang="ru-RU" sz="2800" dirty="0">
              <a:latin typeface="+mj-lt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00298" y="1643050"/>
          <a:ext cx="355602" cy="1002151"/>
        </p:xfrm>
        <a:graphic>
          <a:graphicData uri="http://schemas.openxmlformats.org/presentationml/2006/ole">
            <p:oleObj spid="_x0000_s2050" name="Формула" r:id="rId3" imgW="13968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3214686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Найдите   30%   чисел  1500     1800      2400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0364" y="857232"/>
            <a:ext cx="2787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Россия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6" name="Picture 4" descr="http://www.biport.net/images/rus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8501090" cy="5482184"/>
          </a:xfrm>
          <a:prstGeom prst="rect">
            <a:avLst/>
          </a:prstGeom>
          <a:noFill/>
        </p:spPr>
      </p:pic>
      <p:pic>
        <p:nvPicPr>
          <p:cNvPr id="3078" name="Picture 6" descr="http://fantasyflash.ru/anime/star/image/star3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357694"/>
            <a:ext cx="500066" cy="50006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nd9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325"/>
          <p:cNvPicPr>
            <a:picLocks noChangeAspect="1" noChangeArrowheads="1"/>
          </p:cNvPicPr>
          <p:nvPr/>
        </p:nvPicPr>
        <p:blipFill>
          <a:blip r:embed="rId2"/>
          <a:srcRect t="3461"/>
          <a:stretch>
            <a:fillRect/>
          </a:stretch>
        </p:blipFill>
        <p:spPr bwMode="auto">
          <a:xfrm>
            <a:off x="285720" y="714356"/>
            <a:ext cx="8545512" cy="597852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0364" y="857232"/>
            <a:ext cx="2787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Россия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6" name="Picture 4" descr="http://www.biport.net/images/rus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8501090" cy="5482184"/>
          </a:xfrm>
          <a:prstGeom prst="rect">
            <a:avLst/>
          </a:prstGeom>
          <a:noFill/>
        </p:spPr>
      </p:pic>
      <p:pic>
        <p:nvPicPr>
          <p:cNvPr id="3078" name="Picture 6" descr="http://fantasyflash.ru/anime/star/image/star3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357694"/>
            <a:ext cx="500066" cy="500067"/>
          </a:xfrm>
          <a:prstGeom prst="rect">
            <a:avLst/>
          </a:prstGeom>
          <a:noFill/>
        </p:spPr>
      </p:pic>
      <p:pic>
        <p:nvPicPr>
          <p:cNvPr id="3080" name="Picture 8" descr="http://fantasyflash.ru/anime/star/image/star3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786190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5"/>
          <p:cNvPicPr>
            <a:picLocks noChangeAspect="1" noChangeArrowheads="1"/>
          </p:cNvPicPr>
          <p:nvPr/>
        </p:nvPicPr>
        <p:blipFill>
          <a:blip r:embed="rId2"/>
          <a:srcRect b="7291"/>
          <a:stretch>
            <a:fillRect/>
          </a:stretch>
        </p:blipFill>
        <p:spPr bwMode="auto">
          <a:xfrm>
            <a:off x="0" y="500042"/>
            <a:ext cx="9144000" cy="635795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03"/>
          <p:cNvPicPr>
            <a:picLocks noChangeAspect="1" noChangeArrowheads="1"/>
          </p:cNvPicPr>
          <p:nvPr/>
        </p:nvPicPr>
        <p:blipFill>
          <a:blip r:embed="rId2"/>
          <a:srcRect b="7498"/>
          <a:stretch>
            <a:fillRect/>
          </a:stretch>
        </p:blipFill>
        <p:spPr bwMode="auto">
          <a:xfrm>
            <a:off x="285720" y="688955"/>
            <a:ext cx="8572500" cy="616904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201</Words>
  <PresentationFormat>Экран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Городская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2009-02-16T15:34:00Z</dcterms:created>
  <dcterms:modified xsi:type="dcterms:W3CDTF">2009-12-08T19:04:50Z</dcterms:modified>
</cp:coreProperties>
</file>