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ver" initials="Z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FF86F1-A82B-4A20-91EC-80BB7D9B44D3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7902F04-18C0-4F54-829E-FE6A7B03F12D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Вещества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2219B62-6E4C-4716-AA04-BCAB0F06BB14}" type="parTrans" cxnId="{DC6AB880-9161-4C7C-93E7-7EB1C4B0ED02}">
      <dgm:prSet/>
      <dgm:spPr/>
      <dgm:t>
        <a:bodyPr/>
        <a:lstStyle/>
        <a:p>
          <a:endParaRPr lang="ru-RU"/>
        </a:p>
      </dgm:t>
    </dgm:pt>
    <dgm:pt modelId="{4993E8EB-48DF-4EBA-84B7-75BA1F8C71D3}" type="sibTrans" cxnId="{DC6AB880-9161-4C7C-93E7-7EB1C4B0ED02}">
      <dgm:prSet/>
      <dgm:spPr/>
      <dgm:t>
        <a:bodyPr/>
        <a:lstStyle/>
        <a:p>
          <a:endParaRPr lang="ru-RU"/>
        </a:p>
      </dgm:t>
    </dgm:pt>
    <dgm:pt modelId="{BBC1141D-D917-47C4-934D-D1B8A9FF0900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Оксиды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75ED9A5D-7478-48AB-8A97-96C6859E0D62}" type="parTrans" cxnId="{EEA48B9B-506B-45E5-B09E-DB11A39DF6A2}">
      <dgm:prSet/>
      <dgm:spPr/>
      <dgm:t>
        <a:bodyPr/>
        <a:lstStyle/>
        <a:p>
          <a:endParaRPr lang="ru-RU" dirty="0"/>
        </a:p>
      </dgm:t>
    </dgm:pt>
    <dgm:pt modelId="{B188C51F-04B8-4C75-A992-52110ED75A6F}" type="sibTrans" cxnId="{EEA48B9B-506B-45E5-B09E-DB11A39DF6A2}">
      <dgm:prSet/>
      <dgm:spPr/>
      <dgm:t>
        <a:bodyPr/>
        <a:lstStyle/>
        <a:p>
          <a:endParaRPr lang="ru-RU"/>
        </a:p>
      </dgm:t>
    </dgm:pt>
    <dgm:pt modelId="{018B6C35-1DD3-453D-B185-4B942F872451}">
      <dgm:prSet phldrT="[Текст]" custT="1"/>
      <dgm:spPr/>
      <dgm:t>
        <a:bodyPr/>
        <a:lstStyle/>
        <a:p>
          <a:r>
            <a:rPr lang="ru-RU" sz="2900" b="1" dirty="0" smtClean="0">
              <a:latin typeface="Times New Roman" pitchFamily="18" charset="0"/>
              <a:cs typeface="Times New Roman" pitchFamily="18" charset="0"/>
            </a:rPr>
            <a:t>Кислоты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B2F59CE6-431A-4A2B-AA6D-99280D92FF45}" type="parTrans" cxnId="{FF72F3FA-CF5D-49BF-ADB1-49D4FE89E1F1}">
      <dgm:prSet/>
      <dgm:spPr/>
      <dgm:t>
        <a:bodyPr/>
        <a:lstStyle/>
        <a:p>
          <a:endParaRPr lang="ru-RU" dirty="0"/>
        </a:p>
      </dgm:t>
    </dgm:pt>
    <dgm:pt modelId="{C53750B5-9371-4C69-A60F-6AD5A2728250}" type="sibTrans" cxnId="{FF72F3FA-CF5D-49BF-ADB1-49D4FE89E1F1}">
      <dgm:prSet/>
      <dgm:spPr/>
      <dgm:t>
        <a:bodyPr/>
        <a:lstStyle/>
        <a:p>
          <a:endParaRPr lang="ru-RU"/>
        </a:p>
      </dgm:t>
    </dgm:pt>
    <dgm:pt modelId="{75343F61-FB0C-4B89-9583-8E0B7884C325}">
      <dgm:prSet phldrT="[Текст]" custT="1"/>
      <dgm:spPr/>
      <dgm:t>
        <a:bodyPr/>
        <a:lstStyle/>
        <a:p>
          <a:r>
            <a:rPr lang="ru-RU" sz="4400" b="1" dirty="0" smtClean="0">
              <a:latin typeface="Times New Roman" pitchFamily="18" charset="0"/>
              <a:cs typeface="Times New Roman" pitchFamily="18" charset="0"/>
            </a:rPr>
            <a:t>Соли</a:t>
          </a:r>
          <a:r>
            <a:rPr lang="ru-RU" sz="6400" dirty="0" smtClean="0"/>
            <a:t> </a:t>
          </a:r>
          <a:endParaRPr lang="ru-RU" sz="6400" dirty="0"/>
        </a:p>
      </dgm:t>
    </dgm:pt>
    <dgm:pt modelId="{47A0EC5A-141B-4BD7-841C-74DD44932762}" type="parTrans" cxnId="{3E7F1763-9774-408F-81BC-835064E5A98B}">
      <dgm:prSet/>
      <dgm:spPr/>
      <dgm:t>
        <a:bodyPr/>
        <a:lstStyle/>
        <a:p>
          <a:endParaRPr lang="ru-RU" dirty="0"/>
        </a:p>
      </dgm:t>
    </dgm:pt>
    <dgm:pt modelId="{48CC763C-7466-41FC-9A93-D43166F1CA03}" type="sibTrans" cxnId="{3E7F1763-9774-408F-81BC-835064E5A98B}">
      <dgm:prSet/>
      <dgm:spPr/>
      <dgm:t>
        <a:bodyPr/>
        <a:lstStyle/>
        <a:p>
          <a:endParaRPr lang="ru-RU"/>
        </a:p>
      </dgm:t>
    </dgm:pt>
    <dgm:pt modelId="{BBF37235-6942-427A-9DE9-B550968D14C5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Основания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A6642D4B-347B-4590-9714-00BFCB64C18F}" type="parTrans" cxnId="{FC6B4275-20BB-45A6-9CC8-C3BAAD3F6AA3}">
      <dgm:prSet/>
      <dgm:spPr/>
      <dgm:t>
        <a:bodyPr/>
        <a:lstStyle/>
        <a:p>
          <a:endParaRPr lang="ru-RU" dirty="0"/>
        </a:p>
      </dgm:t>
    </dgm:pt>
    <dgm:pt modelId="{A6603587-C030-4AFC-A21A-5240BE78479A}" type="sibTrans" cxnId="{FC6B4275-20BB-45A6-9CC8-C3BAAD3F6AA3}">
      <dgm:prSet/>
      <dgm:spPr/>
      <dgm:t>
        <a:bodyPr/>
        <a:lstStyle/>
        <a:p>
          <a:endParaRPr lang="ru-RU"/>
        </a:p>
      </dgm:t>
    </dgm:pt>
    <dgm:pt modelId="{F7FC4416-E887-4B11-8DEF-5116AD5E0E51}" type="pres">
      <dgm:prSet presAssocID="{6EFF86F1-A82B-4A20-91EC-80BB7D9B44D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B0F438-4BAC-4CED-B87A-B1437D6D3691}" type="pres">
      <dgm:prSet presAssocID="{77902F04-18C0-4F54-829E-FE6A7B03F12D}" presName="centerShape" presStyleLbl="node0" presStyleIdx="0" presStyleCnt="1" custScaleX="144914"/>
      <dgm:spPr/>
      <dgm:t>
        <a:bodyPr/>
        <a:lstStyle/>
        <a:p>
          <a:endParaRPr lang="ru-RU"/>
        </a:p>
      </dgm:t>
    </dgm:pt>
    <dgm:pt modelId="{5C0F947A-8C09-4D67-9FB8-322021191CC6}" type="pres">
      <dgm:prSet presAssocID="{75ED9A5D-7478-48AB-8A97-96C6859E0D62}" presName="Name9" presStyleLbl="parChTrans1D2" presStyleIdx="0" presStyleCnt="4"/>
      <dgm:spPr/>
      <dgm:t>
        <a:bodyPr/>
        <a:lstStyle/>
        <a:p>
          <a:endParaRPr lang="ru-RU"/>
        </a:p>
      </dgm:t>
    </dgm:pt>
    <dgm:pt modelId="{34337848-0828-4C67-8BEF-4519936A2C5E}" type="pres">
      <dgm:prSet presAssocID="{75ED9A5D-7478-48AB-8A97-96C6859E0D6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3A403CB-F306-485E-B2FD-679A027939B1}" type="pres">
      <dgm:prSet presAssocID="{BBC1141D-D917-47C4-934D-D1B8A9FF0900}" presName="node" presStyleLbl="node1" presStyleIdx="0" presStyleCnt="4" custScaleX="166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15C89-2507-4DCA-9EA7-2A12F9ABC7CA}" type="pres">
      <dgm:prSet presAssocID="{B2F59CE6-431A-4A2B-AA6D-99280D92FF45}" presName="Name9" presStyleLbl="parChTrans1D2" presStyleIdx="1" presStyleCnt="4"/>
      <dgm:spPr/>
      <dgm:t>
        <a:bodyPr/>
        <a:lstStyle/>
        <a:p>
          <a:endParaRPr lang="ru-RU"/>
        </a:p>
      </dgm:t>
    </dgm:pt>
    <dgm:pt modelId="{84CE2116-8512-435E-9157-13DD031CD1B1}" type="pres">
      <dgm:prSet presAssocID="{B2F59CE6-431A-4A2B-AA6D-99280D92FF4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D123592-6901-4869-8E31-98104BD664D0}" type="pres">
      <dgm:prSet presAssocID="{018B6C35-1DD3-453D-B185-4B942F872451}" presName="node" presStyleLbl="node1" presStyleIdx="1" presStyleCnt="4" custScaleX="158106" custRadScaleRad="138408" custRadScaleInc="1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C3E42-A9B8-4D1D-B47C-BF0BF1E5684D}" type="pres">
      <dgm:prSet presAssocID="{47A0EC5A-141B-4BD7-841C-74DD44932762}" presName="Name9" presStyleLbl="parChTrans1D2" presStyleIdx="2" presStyleCnt="4"/>
      <dgm:spPr/>
      <dgm:t>
        <a:bodyPr/>
        <a:lstStyle/>
        <a:p>
          <a:endParaRPr lang="ru-RU"/>
        </a:p>
      </dgm:t>
    </dgm:pt>
    <dgm:pt modelId="{E95EC34A-5769-434F-B3B6-9B606F0BCECF}" type="pres">
      <dgm:prSet presAssocID="{47A0EC5A-141B-4BD7-841C-74DD44932762}" presName="connTx" presStyleLbl="parChTrans1D2" presStyleIdx="2" presStyleCnt="4"/>
      <dgm:spPr/>
      <dgm:t>
        <a:bodyPr/>
        <a:lstStyle/>
        <a:p>
          <a:endParaRPr lang="ru-RU"/>
        </a:p>
      </dgm:t>
    </dgm:pt>
    <dgm:pt modelId="{7F0C946A-F047-4330-95B4-33C843A70E6C}" type="pres">
      <dgm:prSet presAssocID="{75343F61-FB0C-4B89-9583-8E0B7884C325}" presName="node" presStyleLbl="node1" presStyleIdx="2" presStyleCnt="4" custScaleX="173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C3BEA-5A61-4570-BDD4-E4E2B6069FE6}" type="pres">
      <dgm:prSet presAssocID="{A6642D4B-347B-4590-9714-00BFCB64C18F}" presName="Name9" presStyleLbl="parChTrans1D2" presStyleIdx="3" presStyleCnt="4"/>
      <dgm:spPr/>
      <dgm:t>
        <a:bodyPr/>
        <a:lstStyle/>
        <a:p>
          <a:endParaRPr lang="ru-RU"/>
        </a:p>
      </dgm:t>
    </dgm:pt>
    <dgm:pt modelId="{9CE10A05-2671-462D-9A9F-2DC2388EA558}" type="pres">
      <dgm:prSet presAssocID="{A6642D4B-347B-4590-9714-00BFCB64C18F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2E97ECE-2C07-4B9B-9089-EAA193A55776}" type="pres">
      <dgm:prSet presAssocID="{BBF37235-6942-427A-9DE9-B550968D14C5}" presName="node" presStyleLbl="node1" presStyleIdx="3" presStyleCnt="4" custScaleX="172175" custRadScaleRad="133614" custRadScaleInc="2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B50B12-B2DF-409E-9153-513A4AD33663}" type="presOf" srcId="{75ED9A5D-7478-48AB-8A97-96C6859E0D62}" destId="{5C0F947A-8C09-4D67-9FB8-322021191CC6}" srcOrd="0" destOrd="0" presId="urn:microsoft.com/office/officeart/2005/8/layout/radial1"/>
    <dgm:cxn modelId="{52EC26D6-4B4E-4710-A4BD-501EBE3D3039}" type="presOf" srcId="{75ED9A5D-7478-48AB-8A97-96C6859E0D62}" destId="{34337848-0828-4C67-8BEF-4519936A2C5E}" srcOrd="1" destOrd="0" presId="urn:microsoft.com/office/officeart/2005/8/layout/radial1"/>
    <dgm:cxn modelId="{4B6BB055-8FB1-43CB-9D5E-6F927782A6AB}" type="presOf" srcId="{B2F59CE6-431A-4A2B-AA6D-99280D92FF45}" destId="{F8415C89-2507-4DCA-9EA7-2A12F9ABC7CA}" srcOrd="0" destOrd="0" presId="urn:microsoft.com/office/officeart/2005/8/layout/radial1"/>
    <dgm:cxn modelId="{FC6B4275-20BB-45A6-9CC8-C3BAAD3F6AA3}" srcId="{77902F04-18C0-4F54-829E-FE6A7B03F12D}" destId="{BBF37235-6942-427A-9DE9-B550968D14C5}" srcOrd="3" destOrd="0" parTransId="{A6642D4B-347B-4590-9714-00BFCB64C18F}" sibTransId="{A6603587-C030-4AFC-A21A-5240BE78479A}"/>
    <dgm:cxn modelId="{2BD702EA-ACAF-4F53-8CAB-A2A0AF671BB1}" type="presOf" srcId="{A6642D4B-347B-4590-9714-00BFCB64C18F}" destId="{9CE10A05-2671-462D-9A9F-2DC2388EA558}" srcOrd="1" destOrd="0" presId="urn:microsoft.com/office/officeart/2005/8/layout/radial1"/>
    <dgm:cxn modelId="{DC6AB880-9161-4C7C-93E7-7EB1C4B0ED02}" srcId="{6EFF86F1-A82B-4A20-91EC-80BB7D9B44D3}" destId="{77902F04-18C0-4F54-829E-FE6A7B03F12D}" srcOrd="0" destOrd="0" parTransId="{D2219B62-6E4C-4716-AA04-BCAB0F06BB14}" sibTransId="{4993E8EB-48DF-4EBA-84B7-75BA1F8C71D3}"/>
    <dgm:cxn modelId="{FC21D475-72D9-4E07-B88A-38193B2F34EC}" type="presOf" srcId="{BBF37235-6942-427A-9DE9-B550968D14C5}" destId="{F2E97ECE-2C07-4B9B-9089-EAA193A55776}" srcOrd="0" destOrd="0" presId="urn:microsoft.com/office/officeart/2005/8/layout/radial1"/>
    <dgm:cxn modelId="{F7553E1A-AF89-406D-8B14-2BC5134F57B3}" type="presOf" srcId="{47A0EC5A-141B-4BD7-841C-74DD44932762}" destId="{E95EC34A-5769-434F-B3B6-9B606F0BCECF}" srcOrd="1" destOrd="0" presId="urn:microsoft.com/office/officeart/2005/8/layout/radial1"/>
    <dgm:cxn modelId="{03D9896B-3BF5-49C6-849C-087FC52A396F}" type="presOf" srcId="{75343F61-FB0C-4B89-9583-8E0B7884C325}" destId="{7F0C946A-F047-4330-95B4-33C843A70E6C}" srcOrd="0" destOrd="0" presId="urn:microsoft.com/office/officeart/2005/8/layout/radial1"/>
    <dgm:cxn modelId="{F46ADE69-4999-4353-9E4D-6AD9F57DE83A}" type="presOf" srcId="{018B6C35-1DD3-453D-B185-4B942F872451}" destId="{AD123592-6901-4869-8E31-98104BD664D0}" srcOrd="0" destOrd="0" presId="urn:microsoft.com/office/officeart/2005/8/layout/radial1"/>
    <dgm:cxn modelId="{EEA48B9B-506B-45E5-B09E-DB11A39DF6A2}" srcId="{77902F04-18C0-4F54-829E-FE6A7B03F12D}" destId="{BBC1141D-D917-47C4-934D-D1B8A9FF0900}" srcOrd="0" destOrd="0" parTransId="{75ED9A5D-7478-48AB-8A97-96C6859E0D62}" sibTransId="{B188C51F-04B8-4C75-A992-52110ED75A6F}"/>
    <dgm:cxn modelId="{C94F20C0-8D4A-41B3-97FB-6E9CDE3880F0}" type="presOf" srcId="{77902F04-18C0-4F54-829E-FE6A7B03F12D}" destId="{94B0F438-4BAC-4CED-B87A-B1437D6D3691}" srcOrd="0" destOrd="0" presId="urn:microsoft.com/office/officeart/2005/8/layout/radial1"/>
    <dgm:cxn modelId="{3655040A-FB6C-4625-85DB-69545A61D31E}" type="presOf" srcId="{47A0EC5A-141B-4BD7-841C-74DD44932762}" destId="{11AC3E42-A9B8-4D1D-B47C-BF0BF1E5684D}" srcOrd="0" destOrd="0" presId="urn:microsoft.com/office/officeart/2005/8/layout/radial1"/>
    <dgm:cxn modelId="{7537FA25-28E1-49E8-BCAC-F200DAE81254}" type="presOf" srcId="{6EFF86F1-A82B-4A20-91EC-80BB7D9B44D3}" destId="{F7FC4416-E887-4B11-8DEF-5116AD5E0E51}" srcOrd="0" destOrd="0" presId="urn:microsoft.com/office/officeart/2005/8/layout/radial1"/>
    <dgm:cxn modelId="{A97BBE39-CAB7-4E0A-8808-CC3F5F02EC41}" type="presOf" srcId="{A6642D4B-347B-4590-9714-00BFCB64C18F}" destId="{010C3BEA-5A61-4570-BDD4-E4E2B6069FE6}" srcOrd="0" destOrd="0" presId="urn:microsoft.com/office/officeart/2005/8/layout/radial1"/>
    <dgm:cxn modelId="{07FF4AA3-4384-4C3F-B4B7-2FF32BB3520B}" type="presOf" srcId="{B2F59CE6-431A-4A2B-AA6D-99280D92FF45}" destId="{84CE2116-8512-435E-9157-13DD031CD1B1}" srcOrd="1" destOrd="0" presId="urn:microsoft.com/office/officeart/2005/8/layout/radial1"/>
    <dgm:cxn modelId="{35C7F648-1FAA-4560-A69B-8DDCA802D16F}" type="presOf" srcId="{BBC1141D-D917-47C4-934D-D1B8A9FF0900}" destId="{63A403CB-F306-485E-B2FD-679A027939B1}" srcOrd="0" destOrd="0" presId="urn:microsoft.com/office/officeart/2005/8/layout/radial1"/>
    <dgm:cxn modelId="{FF72F3FA-CF5D-49BF-ADB1-49D4FE89E1F1}" srcId="{77902F04-18C0-4F54-829E-FE6A7B03F12D}" destId="{018B6C35-1DD3-453D-B185-4B942F872451}" srcOrd="1" destOrd="0" parTransId="{B2F59CE6-431A-4A2B-AA6D-99280D92FF45}" sibTransId="{C53750B5-9371-4C69-A60F-6AD5A2728250}"/>
    <dgm:cxn modelId="{3E7F1763-9774-408F-81BC-835064E5A98B}" srcId="{77902F04-18C0-4F54-829E-FE6A7B03F12D}" destId="{75343F61-FB0C-4B89-9583-8E0B7884C325}" srcOrd="2" destOrd="0" parTransId="{47A0EC5A-141B-4BD7-841C-74DD44932762}" sibTransId="{48CC763C-7466-41FC-9A93-D43166F1CA03}"/>
    <dgm:cxn modelId="{B2D16A14-6178-476F-9B77-E7BE8F129E32}" type="presParOf" srcId="{F7FC4416-E887-4B11-8DEF-5116AD5E0E51}" destId="{94B0F438-4BAC-4CED-B87A-B1437D6D3691}" srcOrd="0" destOrd="0" presId="urn:microsoft.com/office/officeart/2005/8/layout/radial1"/>
    <dgm:cxn modelId="{EB47CC95-A12B-4E42-8AB7-65BCBF8D6D7C}" type="presParOf" srcId="{F7FC4416-E887-4B11-8DEF-5116AD5E0E51}" destId="{5C0F947A-8C09-4D67-9FB8-322021191CC6}" srcOrd="1" destOrd="0" presId="urn:microsoft.com/office/officeart/2005/8/layout/radial1"/>
    <dgm:cxn modelId="{E09A2895-8AF4-4D9B-A103-05FF23B00B16}" type="presParOf" srcId="{5C0F947A-8C09-4D67-9FB8-322021191CC6}" destId="{34337848-0828-4C67-8BEF-4519936A2C5E}" srcOrd="0" destOrd="0" presId="urn:microsoft.com/office/officeart/2005/8/layout/radial1"/>
    <dgm:cxn modelId="{31E25168-73E0-44CD-9AA8-0AD13959BB13}" type="presParOf" srcId="{F7FC4416-E887-4B11-8DEF-5116AD5E0E51}" destId="{63A403CB-F306-485E-B2FD-679A027939B1}" srcOrd="2" destOrd="0" presId="urn:microsoft.com/office/officeart/2005/8/layout/radial1"/>
    <dgm:cxn modelId="{ED072A96-5D17-4851-B5E4-95570B034352}" type="presParOf" srcId="{F7FC4416-E887-4B11-8DEF-5116AD5E0E51}" destId="{F8415C89-2507-4DCA-9EA7-2A12F9ABC7CA}" srcOrd="3" destOrd="0" presId="urn:microsoft.com/office/officeart/2005/8/layout/radial1"/>
    <dgm:cxn modelId="{5FDED3E1-27BF-466F-8B78-3194F521181E}" type="presParOf" srcId="{F8415C89-2507-4DCA-9EA7-2A12F9ABC7CA}" destId="{84CE2116-8512-435E-9157-13DD031CD1B1}" srcOrd="0" destOrd="0" presId="urn:microsoft.com/office/officeart/2005/8/layout/radial1"/>
    <dgm:cxn modelId="{2560DC89-A465-4916-8C1D-09F874881AF1}" type="presParOf" srcId="{F7FC4416-E887-4B11-8DEF-5116AD5E0E51}" destId="{AD123592-6901-4869-8E31-98104BD664D0}" srcOrd="4" destOrd="0" presId="urn:microsoft.com/office/officeart/2005/8/layout/radial1"/>
    <dgm:cxn modelId="{7C2E49C1-9637-4E60-AA7D-83B7DC421FAF}" type="presParOf" srcId="{F7FC4416-E887-4B11-8DEF-5116AD5E0E51}" destId="{11AC3E42-A9B8-4D1D-B47C-BF0BF1E5684D}" srcOrd="5" destOrd="0" presId="urn:microsoft.com/office/officeart/2005/8/layout/radial1"/>
    <dgm:cxn modelId="{076BEC7C-AAC1-413F-9E4D-632EDC2766EC}" type="presParOf" srcId="{11AC3E42-A9B8-4D1D-B47C-BF0BF1E5684D}" destId="{E95EC34A-5769-434F-B3B6-9B606F0BCECF}" srcOrd="0" destOrd="0" presId="urn:microsoft.com/office/officeart/2005/8/layout/radial1"/>
    <dgm:cxn modelId="{9801846B-B5A7-4BF4-A29E-ED7BE98DE7E9}" type="presParOf" srcId="{F7FC4416-E887-4B11-8DEF-5116AD5E0E51}" destId="{7F0C946A-F047-4330-95B4-33C843A70E6C}" srcOrd="6" destOrd="0" presId="urn:microsoft.com/office/officeart/2005/8/layout/radial1"/>
    <dgm:cxn modelId="{19759E38-0D88-4B97-B04F-1DA0ECDA4BAA}" type="presParOf" srcId="{F7FC4416-E887-4B11-8DEF-5116AD5E0E51}" destId="{010C3BEA-5A61-4570-BDD4-E4E2B6069FE6}" srcOrd="7" destOrd="0" presId="urn:microsoft.com/office/officeart/2005/8/layout/radial1"/>
    <dgm:cxn modelId="{A3BD90BA-5D42-42D5-8C2C-A56B1134A99F}" type="presParOf" srcId="{010C3BEA-5A61-4570-BDD4-E4E2B6069FE6}" destId="{9CE10A05-2671-462D-9A9F-2DC2388EA558}" srcOrd="0" destOrd="0" presId="urn:microsoft.com/office/officeart/2005/8/layout/radial1"/>
    <dgm:cxn modelId="{02379E58-52BA-44F7-A164-E94D8E33AF88}" type="presParOf" srcId="{F7FC4416-E887-4B11-8DEF-5116AD5E0E51}" destId="{F2E97ECE-2C07-4B9B-9089-EAA193A55776}" srcOrd="8" destOrd="0" presId="urn:microsoft.com/office/officeart/2005/8/layout/radial1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65D743-0AD9-4AF3-AAA1-75C2104224B9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1EFB537-0EDC-44D5-A6A6-3D515AD3359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Оксиды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0FEB8B1-94DC-4BDA-830D-2E3A35CDEB66}" type="parTrans" cxnId="{A08986E7-FDEA-4485-AB46-60B2BC8860D7}">
      <dgm:prSet/>
      <dgm:spPr/>
      <dgm:t>
        <a:bodyPr/>
        <a:lstStyle/>
        <a:p>
          <a:endParaRPr lang="ru-RU"/>
        </a:p>
      </dgm:t>
    </dgm:pt>
    <dgm:pt modelId="{BDC19D8C-0B8D-44DF-B3B7-5D9220CFF646}" type="sibTrans" cxnId="{A08986E7-FDEA-4485-AB46-60B2BC8860D7}">
      <dgm:prSet/>
      <dgm:spPr/>
      <dgm:t>
        <a:bodyPr/>
        <a:lstStyle/>
        <a:p>
          <a:endParaRPr lang="ru-RU"/>
        </a:p>
      </dgm:t>
    </dgm:pt>
    <dgm:pt modelId="{BE9EF00E-87D4-48D6-B6B2-B46C408DE27B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Основные</a:t>
          </a:r>
          <a:r>
            <a:rPr lang="ru-RU" dirty="0" smtClean="0"/>
            <a:t> </a:t>
          </a:r>
          <a:endParaRPr lang="ru-RU" dirty="0"/>
        </a:p>
      </dgm:t>
    </dgm:pt>
    <dgm:pt modelId="{34F37D1F-B27F-4EA0-9E21-B143E174A099}" type="parTrans" cxnId="{D1D34031-8C48-4B27-9EDB-865A49577CC9}">
      <dgm:prSet/>
      <dgm:spPr/>
      <dgm:t>
        <a:bodyPr/>
        <a:lstStyle/>
        <a:p>
          <a:endParaRPr lang="ru-RU"/>
        </a:p>
      </dgm:t>
    </dgm:pt>
    <dgm:pt modelId="{27DF03B8-08B6-4EF9-8D71-31DD34255FED}" type="sibTrans" cxnId="{D1D34031-8C48-4B27-9EDB-865A49577CC9}">
      <dgm:prSet/>
      <dgm:spPr/>
      <dgm:t>
        <a:bodyPr/>
        <a:lstStyle/>
        <a:p>
          <a:endParaRPr lang="ru-RU"/>
        </a:p>
      </dgm:t>
    </dgm:pt>
    <dgm:pt modelId="{CEE73DEF-C5D3-4AB6-8897-04E412C953EF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Кислотные</a:t>
          </a:r>
          <a:r>
            <a:rPr lang="ru-RU" dirty="0" smtClean="0"/>
            <a:t> </a:t>
          </a:r>
          <a:endParaRPr lang="ru-RU" dirty="0"/>
        </a:p>
      </dgm:t>
    </dgm:pt>
    <dgm:pt modelId="{9DC23584-9E37-4CE2-82CC-19E1BBD0487E}" type="parTrans" cxnId="{7A6DA40A-D636-4C04-8BCC-F87FE3573723}">
      <dgm:prSet/>
      <dgm:spPr/>
      <dgm:t>
        <a:bodyPr/>
        <a:lstStyle/>
        <a:p>
          <a:endParaRPr lang="ru-RU"/>
        </a:p>
      </dgm:t>
    </dgm:pt>
    <dgm:pt modelId="{2845C832-CCD8-48A3-961B-6004F5D368DF}" type="sibTrans" cxnId="{7A6DA40A-D636-4C04-8BCC-F87FE3573723}">
      <dgm:prSet/>
      <dgm:spPr/>
      <dgm:t>
        <a:bodyPr/>
        <a:lstStyle/>
        <a:p>
          <a:endParaRPr lang="ru-RU"/>
        </a:p>
      </dgm:t>
    </dgm:pt>
    <dgm:pt modelId="{36D06FEC-505A-4F69-B21E-E1685246791B}" type="pres">
      <dgm:prSet presAssocID="{EF65D743-0AD9-4AF3-AAA1-75C2104224B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A07197-2760-494F-8D6F-6637B6CCD490}" type="pres">
      <dgm:prSet presAssocID="{B1EFB537-0EDC-44D5-A6A6-3D515AD3359A}" presName="centerShape" presStyleLbl="node0" presStyleIdx="0" presStyleCnt="1" custLinFactNeighborX="-519" custLinFactNeighborY="-308"/>
      <dgm:spPr/>
      <dgm:t>
        <a:bodyPr/>
        <a:lstStyle/>
        <a:p>
          <a:endParaRPr lang="ru-RU"/>
        </a:p>
      </dgm:t>
    </dgm:pt>
    <dgm:pt modelId="{9A2A5F1D-F013-4314-8EC8-196B5E972276}" type="pres">
      <dgm:prSet presAssocID="{34F37D1F-B27F-4EA0-9E21-B143E174A099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F982521E-B40D-4C44-B136-95DC8E2177EE}" type="pres">
      <dgm:prSet presAssocID="{BE9EF00E-87D4-48D6-B6B2-B46C408DE27B}" presName="node" presStyleLbl="node1" presStyleIdx="0" presStyleCnt="2" custRadScaleRad="107049" custRadScaleInc="1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1964E-C8CF-43F8-A691-D08CFD4FD816}" type="pres">
      <dgm:prSet presAssocID="{9DC23584-9E37-4CE2-82CC-19E1BBD0487E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1B64C3F2-3405-467B-B52F-D79075852CDE}" type="pres">
      <dgm:prSet presAssocID="{CEE73DEF-C5D3-4AB6-8897-04E412C953EF}" presName="node" presStyleLbl="node1" presStyleIdx="1" presStyleCnt="2" custRadScaleRad="102437" custRadScaleInc="-3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A9B469-7F84-41F9-A071-199DD3A48111}" type="presOf" srcId="{9DC23584-9E37-4CE2-82CC-19E1BBD0487E}" destId="{90E1964E-C8CF-43F8-A691-D08CFD4FD816}" srcOrd="0" destOrd="0" presId="urn:microsoft.com/office/officeart/2005/8/layout/radial4"/>
    <dgm:cxn modelId="{67B7B641-002E-4C67-8E74-6D34394DF10B}" type="presOf" srcId="{34F37D1F-B27F-4EA0-9E21-B143E174A099}" destId="{9A2A5F1D-F013-4314-8EC8-196B5E972276}" srcOrd="0" destOrd="0" presId="urn:microsoft.com/office/officeart/2005/8/layout/radial4"/>
    <dgm:cxn modelId="{371AB419-9B51-4424-8AB3-E1CEADE2E5DA}" type="presOf" srcId="{B1EFB537-0EDC-44D5-A6A6-3D515AD3359A}" destId="{39A07197-2760-494F-8D6F-6637B6CCD490}" srcOrd="0" destOrd="0" presId="urn:microsoft.com/office/officeart/2005/8/layout/radial4"/>
    <dgm:cxn modelId="{27414D2F-751A-4ACC-B3D6-C08BC22562A9}" type="presOf" srcId="{CEE73DEF-C5D3-4AB6-8897-04E412C953EF}" destId="{1B64C3F2-3405-467B-B52F-D79075852CDE}" srcOrd="0" destOrd="0" presId="urn:microsoft.com/office/officeart/2005/8/layout/radial4"/>
    <dgm:cxn modelId="{D1D34031-8C48-4B27-9EDB-865A49577CC9}" srcId="{B1EFB537-0EDC-44D5-A6A6-3D515AD3359A}" destId="{BE9EF00E-87D4-48D6-B6B2-B46C408DE27B}" srcOrd="0" destOrd="0" parTransId="{34F37D1F-B27F-4EA0-9E21-B143E174A099}" sibTransId="{27DF03B8-08B6-4EF9-8D71-31DD34255FED}"/>
    <dgm:cxn modelId="{D5C6A063-FADD-4BEE-85FA-D521ED95ADFF}" type="presOf" srcId="{BE9EF00E-87D4-48D6-B6B2-B46C408DE27B}" destId="{F982521E-B40D-4C44-B136-95DC8E2177EE}" srcOrd="0" destOrd="0" presId="urn:microsoft.com/office/officeart/2005/8/layout/radial4"/>
    <dgm:cxn modelId="{7A6DA40A-D636-4C04-8BCC-F87FE3573723}" srcId="{B1EFB537-0EDC-44D5-A6A6-3D515AD3359A}" destId="{CEE73DEF-C5D3-4AB6-8897-04E412C953EF}" srcOrd="1" destOrd="0" parTransId="{9DC23584-9E37-4CE2-82CC-19E1BBD0487E}" sibTransId="{2845C832-CCD8-48A3-961B-6004F5D368DF}"/>
    <dgm:cxn modelId="{2A35453E-FD0C-4CF1-8C7F-E7739A265723}" type="presOf" srcId="{EF65D743-0AD9-4AF3-AAA1-75C2104224B9}" destId="{36D06FEC-505A-4F69-B21E-E1685246791B}" srcOrd="0" destOrd="0" presId="urn:microsoft.com/office/officeart/2005/8/layout/radial4"/>
    <dgm:cxn modelId="{A08986E7-FDEA-4485-AB46-60B2BC8860D7}" srcId="{EF65D743-0AD9-4AF3-AAA1-75C2104224B9}" destId="{B1EFB537-0EDC-44D5-A6A6-3D515AD3359A}" srcOrd="0" destOrd="0" parTransId="{D0FEB8B1-94DC-4BDA-830D-2E3A35CDEB66}" sibTransId="{BDC19D8C-0B8D-44DF-B3B7-5D9220CFF646}"/>
    <dgm:cxn modelId="{156EBDB7-6EC5-4191-B305-E679F1CBDA54}" type="presParOf" srcId="{36D06FEC-505A-4F69-B21E-E1685246791B}" destId="{39A07197-2760-494F-8D6F-6637B6CCD490}" srcOrd="0" destOrd="0" presId="urn:microsoft.com/office/officeart/2005/8/layout/radial4"/>
    <dgm:cxn modelId="{B0476230-A14A-4639-B081-C73DD330975C}" type="presParOf" srcId="{36D06FEC-505A-4F69-B21E-E1685246791B}" destId="{9A2A5F1D-F013-4314-8EC8-196B5E972276}" srcOrd="1" destOrd="0" presId="urn:microsoft.com/office/officeart/2005/8/layout/radial4"/>
    <dgm:cxn modelId="{8A860F73-3785-4F28-81FF-4D1CF31EFB5D}" type="presParOf" srcId="{36D06FEC-505A-4F69-B21E-E1685246791B}" destId="{F982521E-B40D-4C44-B136-95DC8E2177EE}" srcOrd="2" destOrd="0" presId="urn:microsoft.com/office/officeart/2005/8/layout/radial4"/>
    <dgm:cxn modelId="{68B2AF0B-10D7-45A8-9998-0D2F2B91424F}" type="presParOf" srcId="{36D06FEC-505A-4F69-B21E-E1685246791B}" destId="{90E1964E-C8CF-43F8-A691-D08CFD4FD816}" srcOrd="3" destOrd="0" presId="urn:microsoft.com/office/officeart/2005/8/layout/radial4"/>
    <dgm:cxn modelId="{79A2E667-EF6C-4507-AD76-35CD3FE55B6D}" type="presParOf" srcId="{36D06FEC-505A-4F69-B21E-E1685246791B}" destId="{1B64C3F2-3405-467B-B52F-D79075852CDE}" srcOrd="4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0CACC1-23C8-4912-B49B-E9A5B9E045A6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4C7DD07-F475-47A3-969F-C3F01B64FC11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Основания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A5246D5-2068-465C-A6B6-E66374A818CF}" type="parTrans" cxnId="{7553E06F-8904-4298-92C2-CE3B1BC3F6F7}">
      <dgm:prSet/>
      <dgm:spPr/>
      <dgm:t>
        <a:bodyPr/>
        <a:lstStyle/>
        <a:p>
          <a:endParaRPr lang="ru-RU"/>
        </a:p>
      </dgm:t>
    </dgm:pt>
    <dgm:pt modelId="{8026F18B-129B-4138-B5B3-96440FA750A2}" type="sibTrans" cxnId="{7553E06F-8904-4298-92C2-CE3B1BC3F6F7}">
      <dgm:prSet/>
      <dgm:spPr/>
      <dgm:t>
        <a:bodyPr/>
        <a:lstStyle/>
        <a:p>
          <a:endParaRPr lang="ru-RU"/>
        </a:p>
      </dgm:t>
    </dgm:pt>
    <dgm:pt modelId="{48D4BC74-545F-49D5-9FD2-4E95F72C041C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Растворимые (щелочи)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BAE356B7-6474-4B49-BECC-A09D8BA62F2F}" type="parTrans" cxnId="{5371D48D-F691-4FE8-ACFA-237B9617E547}">
      <dgm:prSet/>
      <dgm:spPr/>
      <dgm:t>
        <a:bodyPr/>
        <a:lstStyle/>
        <a:p>
          <a:endParaRPr lang="ru-RU"/>
        </a:p>
      </dgm:t>
    </dgm:pt>
    <dgm:pt modelId="{BAD6E1B9-236F-48FC-874A-2EDAF3B0E642}" type="sibTrans" cxnId="{5371D48D-F691-4FE8-ACFA-237B9617E547}">
      <dgm:prSet/>
      <dgm:spPr/>
      <dgm:t>
        <a:bodyPr/>
        <a:lstStyle/>
        <a:p>
          <a:endParaRPr lang="ru-RU"/>
        </a:p>
      </dgm:t>
    </dgm:pt>
    <dgm:pt modelId="{7049169C-B379-4B0F-BFDE-C3E4919499E7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Нерастворимые</a:t>
          </a:r>
          <a:r>
            <a:rPr lang="ru-RU" sz="3200" dirty="0" smtClean="0"/>
            <a:t> </a:t>
          </a:r>
          <a:endParaRPr lang="ru-RU" sz="3200" dirty="0"/>
        </a:p>
      </dgm:t>
    </dgm:pt>
    <dgm:pt modelId="{B2F8DB9A-7F48-416B-BDC9-366B53D5C73B}" type="parTrans" cxnId="{CB7D604F-0B16-4CB5-8C8A-CEE02882EACA}">
      <dgm:prSet/>
      <dgm:spPr/>
      <dgm:t>
        <a:bodyPr/>
        <a:lstStyle/>
        <a:p>
          <a:endParaRPr lang="ru-RU"/>
        </a:p>
      </dgm:t>
    </dgm:pt>
    <dgm:pt modelId="{18AB8188-8DEE-4BEF-808B-DF63D71E939C}" type="sibTrans" cxnId="{CB7D604F-0B16-4CB5-8C8A-CEE02882EACA}">
      <dgm:prSet/>
      <dgm:spPr/>
      <dgm:t>
        <a:bodyPr/>
        <a:lstStyle/>
        <a:p>
          <a:endParaRPr lang="ru-RU"/>
        </a:p>
      </dgm:t>
    </dgm:pt>
    <dgm:pt modelId="{C38A041A-835C-47B8-9035-D6A82D13CD7D}" type="pres">
      <dgm:prSet presAssocID="{890CACC1-23C8-4912-B49B-E9A5B9E045A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C669B2-5ABB-4225-9CEC-A12317499D53}" type="pres">
      <dgm:prSet presAssocID="{84C7DD07-F475-47A3-969F-C3F01B64FC11}" presName="hierRoot1" presStyleCnt="0">
        <dgm:presLayoutVars>
          <dgm:hierBranch val="init"/>
        </dgm:presLayoutVars>
      </dgm:prSet>
      <dgm:spPr/>
    </dgm:pt>
    <dgm:pt modelId="{353B1239-C559-4657-BBCA-B7CCA2C0190F}" type="pres">
      <dgm:prSet presAssocID="{84C7DD07-F475-47A3-969F-C3F01B64FC11}" presName="rootComposite1" presStyleCnt="0"/>
      <dgm:spPr/>
    </dgm:pt>
    <dgm:pt modelId="{0233E117-29D1-4DA0-AFD7-17A55A9B767F}" type="pres">
      <dgm:prSet presAssocID="{84C7DD07-F475-47A3-969F-C3F01B64FC1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B5D954-7001-4629-B434-92730E96E884}" type="pres">
      <dgm:prSet presAssocID="{84C7DD07-F475-47A3-969F-C3F01B64FC1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04EF4B0-74F8-453F-9DFF-1741EE9E6806}" type="pres">
      <dgm:prSet presAssocID="{84C7DD07-F475-47A3-969F-C3F01B64FC11}" presName="hierChild2" presStyleCnt="0"/>
      <dgm:spPr/>
    </dgm:pt>
    <dgm:pt modelId="{154CEA96-8B10-41C9-BEF0-1EB285539E56}" type="pres">
      <dgm:prSet presAssocID="{BAE356B7-6474-4B49-BECC-A09D8BA62F2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3E6CB190-3CD2-4A0A-A318-4543926A5AB2}" type="pres">
      <dgm:prSet presAssocID="{48D4BC74-545F-49D5-9FD2-4E95F72C041C}" presName="hierRoot2" presStyleCnt="0">
        <dgm:presLayoutVars>
          <dgm:hierBranch val="init"/>
        </dgm:presLayoutVars>
      </dgm:prSet>
      <dgm:spPr/>
    </dgm:pt>
    <dgm:pt modelId="{4F94B522-3193-49BB-9F24-E1C5A2D60594}" type="pres">
      <dgm:prSet presAssocID="{48D4BC74-545F-49D5-9FD2-4E95F72C041C}" presName="rootComposite" presStyleCnt="0"/>
      <dgm:spPr/>
    </dgm:pt>
    <dgm:pt modelId="{2FFDCA18-8F17-497B-9DBE-190C494B9998}" type="pres">
      <dgm:prSet presAssocID="{48D4BC74-545F-49D5-9FD2-4E95F72C041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0AD12D-8BA7-4A5C-81C5-A57E184F5665}" type="pres">
      <dgm:prSet presAssocID="{48D4BC74-545F-49D5-9FD2-4E95F72C041C}" presName="rootConnector" presStyleLbl="node2" presStyleIdx="0" presStyleCnt="2"/>
      <dgm:spPr/>
      <dgm:t>
        <a:bodyPr/>
        <a:lstStyle/>
        <a:p>
          <a:endParaRPr lang="ru-RU"/>
        </a:p>
      </dgm:t>
    </dgm:pt>
    <dgm:pt modelId="{53F26396-5E99-4B4A-ABF3-4DAED1606F9A}" type="pres">
      <dgm:prSet presAssocID="{48D4BC74-545F-49D5-9FD2-4E95F72C041C}" presName="hierChild4" presStyleCnt="0"/>
      <dgm:spPr/>
    </dgm:pt>
    <dgm:pt modelId="{465E712E-359A-4540-9E15-908CD2ABE241}" type="pres">
      <dgm:prSet presAssocID="{48D4BC74-545F-49D5-9FD2-4E95F72C041C}" presName="hierChild5" presStyleCnt="0"/>
      <dgm:spPr/>
    </dgm:pt>
    <dgm:pt modelId="{AF56F3C5-7E18-4864-8497-C0111E0E210B}" type="pres">
      <dgm:prSet presAssocID="{B2F8DB9A-7F48-416B-BDC9-366B53D5C73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58B1F4A-EB0E-4A8E-BF7C-4E964E3ADA40}" type="pres">
      <dgm:prSet presAssocID="{7049169C-B379-4B0F-BFDE-C3E4919499E7}" presName="hierRoot2" presStyleCnt="0">
        <dgm:presLayoutVars>
          <dgm:hierBranch val="init"/>
        </dgm:presLayoutVars>
      </dgm:prSet>
      <dgm:spPr/>
    </dgm:pt>
    <dgm:pt modelId="{747DBC0A-9FB6-4C34-898D-1C3006F67CE1}" type="pres">
      <dgm:prSet presAssocID="{7049169C-B379-4B0F-BFDE-C3E4919499E7}" presName="rootComposite" presStyleCnt="0"/>
      <dgm:spPr/>
    </dgm:pt>
    <dgm:pt modelId="{6A5CBF2A-5300-4679-A205-52338E6D526B}" type="pres">
      <dgm:prSet presAssocID="{7049169C-B379-4B0F-BFDE-C3E4919499E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1BAE41-FA14-40F7-A199-BBDEDA0290AA}" type="pres">
      <dgm:prSet presAssocID="{7049169C-B379-4B0F-BFDE-C3E4919499E7}" presName="rootConnector" presStyleLbl="node2" presStyleIdx="1" presStyleCnt="2"/>
      <dgm:spPr/>
      <dgm:t>
        <a:bodyPr/>
        <a:lstStyle/>
        <a:p>
          <a:endParaRPr lang="ru-RU"/>
        </a:p>
      </dgm:t>
    </dgm:pt>
    <dgm:pt modelId="{842E645E-4DB0-4A3D-9D18-81F68E3842DC}" type="pres">
      <dgm:prSet presAssocID="{7049169C-B379-4B0F-BFDE-C3E4919499E7}" presName="hierChild4" presStyleCnt="0"/>
      <dgm:spPr/>
    </dgm:pt>
    <dgm:pt modelId="{0A93ADF6-B96A-468A-9D81-5358F18CE341}" type="pres">
      <dgm:prSet presAssocID="{7049169C-B379-4B0F-BFDE-C3E4919499E7}" presName="hierChild5" presStyleCnt="0"/>
      <dgm:spPr/>
    </dgm:pt>
    <dgm:pt modelId="{B709A2CC-F776-4344-B704-CB59ADC5BD16}" type="pres">
      <dgm:prSet presAssocID="{84C7DD07-F475-47A3-969F-C3F01B64FC11}" presName="hierChild3" presStyleCnt="0"/>
      <dgm:spPr/>
    </dgm:pt>
  </dgm:ptLst>
  <dgm:cxnLst>
    <dgm:cxn modelId="{A64036A3-25F7-4FA5-81B3-BA79ADB200B0}" type="presOf" srcId="{7049169C-B379-4B0F-BFDE-C3E4919499E7}" destId="{291BAE41-FA14-40F7-A199-BBDEDA0290AA}" srcOrd="1" destOrd="0" presId="urn:microsoft.com/office/officeart/2005/8/layout/orgChart1"/>
    <dgm:cxn modelId="{5371D48D-F691-4FE8-ACFA-237B9617E547}" srcId="{84C7DD07-F475-47A3-969F-C3F01B64FC11}" destId="{48D4BC74-545F-49D5-9FD2-4E95F72C041C}" srcOrd="0" destOrd="0" parTransId="{BAE356B7-6474-4B49-BECC-A09D8BA62F2F}" sibTransId="{BAD6E1B9-236F-48FC-874A-2EDAF3B0E642}"/>
    <dgm:cxn modelId="{6DF2B651-7C12-495A-BBB7-FA5A30B25C59}" type="presOf" srcId="{84C7DD07-F475-47A3-969F-C3F01B64FC11}" destId="{93B5D954-7001-4629-B434-92730E96E884}" srcOrd="1" destOrd="0" presId="urn:microsoft.com/office/officeart/2005/8/layout/orgChart1"/>
    <dgm:cxn modelId="{FFD9AB44-4883-45D4-A94A-7FCA4E3C4C92}" type="presOf" srcId="{890CACC1-23C8-4912-B49B-E9A5B9E045A6}" destId="{C38A041A-835C-47B8-9035-D6A82D13CD7D}" srcOrd="0" destOrd="0" presId="urn:microsoft.com/office/officeart/2005/8/layout/orgChart1"/>
    <dgm:cxn modelId="{CB7D604F-0B16-4CB5-8C8A-CEE02882EACA}" srcId="{84C7DD07-F475-47A3-969F-C3F01B64FC11}" destId="{7049169C-B379-4B0F-BFDE-C3E4919499E7}" srcOrd="1" destOrd="0" parTransId="{B2F8DB9A-7F48-416B-BDC9-366B53D5C73B}" sibTransId="{18AB8188-8DEE-4BEF-808B-DF63D71E939C}"/>
    <dgm:cxn modelId="{7553E06F-8904-4298-92C2-CE3B1BC3F6F7}" srcId="{890CACC1-23C8-4912-B49B-E9A5B9E045A6}" destId="{84C7DD07-F475-47A3-969F-C3F01B64FC11}" srcOrd="0" destOrd="0" parTransId="{2A5246D5-2068-465C-A6B6-E66374A818CF}" sibTransId="{8026F18B-129B-4138-B5B3-96440FA750A2}"/>
    <dgm:cxn modelId="{7319D730-B6D7-44FE-B3FB-749A97DADEA9}" type="presOf" srcId="{B2F8DB9A-7F48-416B-BDC9-366B53D5C73B}" destId="{AF56F3C5-7E18-4864-8497-C0111E0E210B}" srcOrd="0" destOrd="0" presId="urn:microsoft.com/office/officeart/2005/8/layout/orgChart1"/>
    <dgm:cxn modelId="{2460F996-ADAC-4A9A-9228-522AD539B4A4}" type="presOf" srcId="{84C7DD07-F475-47A3-969F-C3F01B64FC11}" destId="{0233E117-29D1-4DA0-AFD7-17A55A9B767F}" srcOrd="0" destOrd="0" presId="urn:microsoft.com/office/officeart/2005/8/layout/orgChart1"/>
    <dgm:cxn modelId="{1A1F0615-F137-4EC5-B152-4847E28A6A2F}" type="presOf" srcId="{48D4BC74-545F-49D5-9FD2-4E95F72C041C}" destId="{2E0AD12D-8BA7-4A5C-81C5-A57E184F5665}" srcOrd="1" destOrd="0" presId="urn:microsoft.com/office/officeart/2005/8/layout/orgChart1"/>
    <dgm:cxn modelId="{32210C4A-6F1C-450E-BE38-F322A90A8F52}" type="presOf" srcId="{7049169C-B379-4B0F-BFDE-C3E4919499E7}" destId="{6A5CBF2A-5300-4679-A205-52338E6D526B}" srcOrd="0" destOrd="0" presId="urn:microsoft.com/office/officeart/2005/8/layout/orgChart1"/>
    <dgm:cxn modelId="{6F1BDE12-529C-479F-9633-6140C89F02E5}" type="presOf" srcId="{48D4BC74-545F-49D5-9FD2-4E95F72C041C}" destId="{2FFDCA18-8F17-497B-9DBE-190C494B9998}" srcOrd="0" destOrd="0" presId="urn:microsoft.com/office/officeart/2005/8/layout/orgChart1"/>
    <dgm:cxn modelId="{24492CF6-F948-460E-B19F-CF45E7F938E7}" type="presOf" srcId="{BAE356B7-6474-4B49-BECC-A09D8BA62F2F}" destId="{154CEA96-8B10-41C9-BEF0-1EB285539E56}" srcOrd="0" destOrd="0" presId="urn:microsoft.com/office/officeart/2005/8/layout/orgChart1"/>
    <dgm:cxn modelId="{EC3DCAC4-822C-48B6-963F-6BCF7148F9CF}" type="presParOf" srcId="{C38A041A-835C-47B8-9035-D6A82D13CD7D}" destId="{00C669B2-5ABB-4225-9CEC-A12317499D53}" srcOrd="0" destOrd="0" presId="urn:microsoft.com/office/officeart/2005/8/layout/orgChart1"/>
    <dgm:cxn modelId="{C70F444C-5B5B-48A9-ADF7-14AABEDA57CB}" type="presParOf" srcId="{00C669B2-5ABB-4225-9CEC-A12317499D53}" destId="{353B1239-C559-4657-BBCA-B7CCA2C0190F}" srcOrd="0" destOrd="0" presId="urn:microsoft.com/office/officeart/2005/8/layout/orgChart1"/>
    <dgm:cxn modelId="{47F6402A-2A49-40AC-A232-75DC00A2794F}" type="presParOf" srcId="{353B1239-C559-4657-BBCA-B7CCA2C0190F}" destId="{0233E117-29D1-4DA0-AFD7-17A55A9B767F}" srcOrd="0" destOrd="0" presId="urn:microsoft.com/office/officeart/2005/8/layout/orgChart1"/>
    <dgm:cxn modelId="{88B75E0C-0CEE-4EA1-9C3B-003450798611}" type="presParOf" srcId="{353B1239-C559-4657-BBCA-B7CCA2C0190F}" destId="{93B5D954-7001-4629-B434-92730E96E884}" srcOrd="1" destOrd="0" presId="urn:microsoft.com/office/officeart/2005/8/layout/orgChart1"/>
    <dgm:cxn modelId="{39030BE5-581D-4547-8917-754D451C14DA}" type="presParOf" srcId="{00C669B2-5ABB-4225-9CEC-A12317499D53}" destId="{104EF4B0-74F8-453F-9DFF-1741EE9E6806}" srcOrd="1" destOrd="0" presId="urn:microsoft.com/office/officeart/2005/8/layout/orgChart1"/>
    <dgm:cxn modelId="{3E308F75-9F8F-4660-A73C-32141FB43586}" type="presParOf" srcId="{104EF4B0-74F8-453F-9DFF-1741EE9E6806}" destId="{154CEA96-8B10-41C9-BEF0-1EB285539E56}" srcOrd="0" destOrd="0" presId="urn:microsoft.com/office/officeart/2005/8/layout/orgChart1"/>
    <dgm:cxn modelId="{AD916304-E621-4218-B581-DF6D4797E703}" type="presParOf" srcId="{104EF4B0-74F8-453F-9DFF-1741EE9E6806}" destId="{3E6CB190-3CD2-4A0A-A318-4543926A5AB2}" srcOrd="1" destOrd="0" presId="urn:microsoft.com/office/officeart/2005/8/layout/orgChart1"/>
    <dgm:cxn modelId="{C77ED300-81FD-4FFC-A69F-BC208ED02D6E}" type="presParOf" srcId="{3E6CB190-3CD2-4A0A-A318-4543926A5AB2}" destId="{4F94B522-3193-49BB-9F24-E1C5A2D60594}" srcOrd="0" destOrd="0" presId="urn:microsoft.com/office/officeart/2005/8/layout/orgChart1"/>
    <dgm:cxn modelId="{1CE094CB-40BA-4E3D-9979-B80945947962}" type="presParOf" srcId="{4F94B522-3193-49BB-9F24-E1C5A2D60594}" destId="{2FFDCA18-8F17-497B-9DBE-190C494B9998}" srcOrd="0" destOrd="0" presId="urn:microsoft.com/office/officeart/2005/8/layout/orgChart1"/>
    <dgm:cxn modelId="{EFE47DCD-EE98-45C1-A139-A8416B459A33}" type="presParOf" srcId="{4F94B522-3193-49BB-9F24-E1C5A2D60594}" destId="{2E0AD12D-8BA7-4A5C-81C5-A57E184F5665}" srcOrd="1" destOrd="0" presId="urn:microsoft.com/office/officeart/2005/8/layout/orgChart1"/>
    <dgm:cxn modelId="{8B4FCA40-1BC4-4E0F-B585-40A50C9EC19A}" type="presParOf" srcId="{3E6CB190-3CD2-4A0A-A318-4543926A5AB2}" destId="{53F26396-5E99-4B4A-ABF3-4DAED1606F9A}" srcOrd="1" destOrd="0" presId="urn:microsoft.com/office/officeart/2005/8/layout/orgChart1"/>
    <dgm:cxn modelId="{B6C72EE1-EB50-405D-B24D-54665B085647}" type="presParOf" srcId="{3E6CB190-3CD2-4A0A-A318-4543926A5AB2}" destId="{465E712E-359A-4540-9E15-908CD2ABE241}" srcOrd="2" destOrd="0" presId="urn:microsoft.com/office/officeart/2005/8/layout/orgChart1"/>
    <dgm:cxn modelId="{8DFA35F8-A256-404D-ABFD-F2342DD8F8C2}" type="presParOf" srcId="{104EF4B0-74F8-453F-9DFF-1741EE9E6806}" destId="{AF56F3C5-7E18-4864-8497-C0111E0E210B}" srcOrd="2" destOrd="0" presId="urn:microsoft.com/office/officeart/2005/8/layout/orgChart1"/>
    <dgm:cxn modelId="{945D3D4E-3690-4322-B752-211B55CC80F3}" type="presParOf" srcId="{104EF4B0-74F8-453F-9DFF-1741EE9E6806}" destId="{158B1F4A-EB0E-4A8E-BF7C-4E964E3ADA40}" srcOrd="3" destOrd="0" presId="urn:microsoft.com/office/officeart/2005/8/layout/orgChart1"/>
    <dgm:cxn modelId="{BA2068DB-762E-4C7F-86B7-5E6FD696D424}" type="presParOf" srcId="{158B1F4A-EB0E-4A8E-BF7C-4E964E3ADA40}" destId="{747DBC0A-9FB6-4C34-898D-1C3006F67CE1}" srcOrd="0" destOrd="0" presId="urn:microsoft.com/office/officeart/2005/8/layout/orgChart1"/>
    <dgm:cxn modelId="{D54DBFB7-BC9A-4F9D-B76D-EACCC3C1C337}" type="presParOf" srcId="{747DBC0A-9FB6-4C34-898D-1C3006F67CE1}" destId="{6A5CBF2A-5300-4679-A205-52338E6D526B}" srcOrd="0" destOrd="0" presId="urn:microsoft.com/office/officeart/2005/8/layout/orgChart1"/>
    <dgm:cxn modelId="{32BAD2D6-4B13-4F47-A758-85B377CCE88A}" type="presParOf" srcId="{747DBC0A-9FB6-4C34-898D-1C3006F67CE1}" destId="{291BAE41-FA14-40F7-A199-BBDEDA0290AA}" srcOrd="1" destOrd="0" presId="urn:microsoft.com/office/officeart/2005/8/layout/orgChart1"/>
    <dgm:cxn modelId="{B23C4501-EB09-400A-B082-0591D652A427}" type="presParOf" srcId="{158B1F4A-EB0E-4A8E-BF7C-4E964E3ADA40}" destId="{842E645E-4DB0-4A3D-9D18-81F68E3842DC}" srcOrd="1" destOrd="0" presId="urn:microsoft.com/office/officeart/2005/8/layout/orgChart1"/>
    <dgm:cxn modelId="{B9D9A295-3F8F-482B-A6A5-4E4D208DE18A}" type="presParOf" srcId="{158B1F4A-EB0E-4A8E-BF7C-4E964E3ADA40}" destId="{0A93ADF6-B96A-468A-9D81-5358F18CE341}" srcOrd="2" destOrd="0" presId="urn:microsoft.com/office/officeart/2005/8/layout/orgChart1"/>
    <dgm:cxn modelId="{E9BBF0D1-1517-453B-BED8-06F10201E298}" type="presParOf" srcId="{00C669B2-5ABB-4225-9CEC-A12317499D53}" destId="{B709A2CC-F776-4344-B704-CB59ADC5BD16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575AD2-9873-42E6-AAAC-3B4EAE5EDBE6}" type="doc">
      <dgm:prSet loTypeId="urn:microsoft.com/office/officeart/2005/8/layout/orgChart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9900319-F3B0-4E33-96E9-30C40B9D47C0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Кислоты </a:t>
          </a:r>
          <a:endParaRPr lang="ru-RU" sz="4000" b="1" dirty="0">
            <a:latin typeface="Times New Roman" pitchFamily="18" charset="0"/>
            <a:cs typeface="Times New Roman" pitchFamily="18" charset="0"/>
          </a:endParaRPr>
        </a:p>
      </dgm:t>
    </dgm:pt>
    <dgm:pt modelId="{8AA2B16B-3540-477D-BD25-4451E1FBD535}" type="parTrans" cxnId="{3B9C83E2-5B7C-42E2-80EC-BDA6652BA352}">
      <dgm:prSet/>
      <dgm:spPr/>
      <dgm:t>
        <a:bodyPr/>
        <a:lstStyle/>
        <a:p>
          <a:endParaRPr lang="ru-RU"/>
        </a:p>
      </dgm:t>
    </dgm:pt>
    <dgm:pt modelId="{E17F1445-4456-4037-AD36-38D75D05D90F}" type="sibTrans" cxnId="{3B9C83E2-5B7C-42E2-80EC-BDA6652BA352}">
      <dgm:prSet/>
      <dgm:spPr/>
      <dgm:t>
        <a:bodyPr/>
        <a:lstStyle/>
        <a:p>
          <a:endParaRPr lang="ru-RU"/>
        </a:p>
      </dgm:t>
    </dgm:pt>
    <dgm:pt modelId="{08820C1E-8284-4645-813B-03F9753EA3CC}">
      <dgm:prSet phldrT="[Текст]" custT="1"/>
      <dgm:spPr/>
      <dgm:t>
        <a:bodyPr/>
        <a:lstStyle/>
        <a:p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Одноосновные</a:t>
          </a:r>
          <a:r>
            <a:rPr lang="ru-RU" sz="2900" dirty="0" smtClean="0"/>
            <a:t> </a:t>
          </a:r>
          <a:endParaRPr lang="ru-RU" sz="2900" dirty="0"/>
        </a:p>
      </dgm:t>
    </dgm:pt>
    <dgm:pt modelId="{D0CAEBEA-D22A-422C-80BD-89957A73CECE}" type="parTrans" cxnId="{74FD6B59-E263-4308-9B1B-80662438B602}">
      <dgm:prSet/>
      <dgm:spPr/>
      <dgm:t>
        <a:bodyPr/>
        <a:lstStyle/>
        <a:p>
          <a:endParaRPr lang="ru-RU"/>
        </a:p>
      </dgm:t>
    </dgm:pt>
    <dgm:pt modelId="{56DAEC6C-7D42-4AB8-B976-EBB8B26228E5}" type="sibTrans" cxnId="{74FD6B59-E263-4308-9B1B-80662438B602}">
      <dgm:prSet/>
      <dgm:spPr/>
      <dgm:t>
        <a:bodyPr/>
        <a:lstStyle/>
        <a:p>
          <a:endParaRPr lang="ru-RU"/>
        </a:p>
      </dgm:t>
    </dgm:pt>
    <dgm:pt modelId="{104822BD-57C7-4825-AFCB-CF27EA1DE88C}">
      <dgm:prSet phldrT="[Текст]" custT="1"/>
      <dgm:spPr/>
      <dgm:t>
        <a:bodyPr/>
        <a:lstStyle/>
        <a:p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Двухосновные 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dgm:t>
    </dgm:pt>
    <dgm:pt modelId="{44CBDF97-B218-4361-BF6E-AA023E39BD9B}" type="parTrans" cxnId="{E0E4E664-2473-4003-B0C0-8B93A32D8764}">
      <dgm:prSet/>
      <dgm:spPr/>
      <dgm:t>
        <a:bodyPr/>
        <a:lstStyle/>
        <a:p>
          <a:endParaRPr lang="ru-RU"/>
        </a:p>
      </dgm:t>
    </dgm:pt>
    <dgm:pt modelId="{729758AE-672F-45F1-94A6-83D7A227316C}" type="sibTrans" cxnId="{E0E4E664-2473-4003-B0C0-8B93A32D8764}">
      <dgm:prSet/>
      <dgm:spPr/>
      <dgm:t>
        <a:bodyPr/>
        <a:lstStyle/>
        <a:p>
          <a:endParaRPr lang="ru-RU"/>
        </a:p>
      </dgm:t>
    </dgm:pt>
    <dgm:pt modelId="{4E53D40F-16D7-4B3E-AB8C-D134F80387E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Трёхосновные</a:t>
          </a:r>
          <a:r>
            <a:rPr lang="ru-RU" dirty="0" smtClean="0"/>
            <a:t> </a:t>
          </a:r>
          <a:endParaRPr lang="ru-RU" dirty="0"/>
        </a:p>
      </dgm:t>
    </dgm:pt>
    <dgm:pt modelId="{ED944AE7-A7C0-4033-88E3-2548A5368F10}" type="parTrans" cxnId="{23B1BCF9-0AEB-4302-ADE8-D63A9F6972D7}">
      <dgm:prSet/>
      <dgm:spPr/>
      <dgm:t>
        <a:bodyPr/>
        <a:lstStyle/>
        <a:p>
          <a:endParaRPr lang="ru-RU"/>
        </a:p>
      </dgm:t>
    </dgm:pt>
    <dgm:pt modelId="{0A828588-6EE8-413C-A2DB-9167D092FD26}" type="sibTrans" cxnId="{23B1BCF9-0AEB-4302-ADE8-D63A9F6972D7}">
      <dgm:prSet/>
      <dgm:spPr/>
      <dgm:t>
        <a:bodyPr/>
        <a:lstStyle/>
        <a:p>
          <a:endParaRPr lang="ru-RU"/>
        </a:p>
      </dgm:t>
    </dgm:pt>
    <dgm:pt modelId="{975A34D0-D46F-49F1-B536-4D68B4B077F1}" type="pres">
      <dgm:prSet presAssocID="{FA575AD2-9873-42E6-AAAC-3B4EAE5EDB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554B2A-F24B-40CF-8A3B-53956F63B94A}" type="pres">
      <dgm:prSet presAssocID="{D9900319-F3B0-4E33-96E9-30C40B9D47C0}" presName="hierRoot1" presStyleCnt="0">
        <dgm:presLayoutVars>
          <dgm:hierBranch val="init"/>
        </dgm:presLayoutVars>
      </dgm:prSet>
      <dgm:spPr/>
    </dgm:pt>
    <dgm:pt modelId="{F20F8E0A-0F38-48C3-8063-D9328419A2FB}" type="pres">
      <dgm:prSet presAssocID="{D9900319-F3B0-4E33-96E9-30C40B9D47C0}" presName="rootComposite1" presStyleCnt="0"/>
      <dgm:spPr/>
    </dgm:pt>
    <dgm:pt modelId="{3D259E00-6C6C-4BEB-99F1-46997B55A07E}" type="pres">
      <dgm:prSet presAssocID="{D9900319-F3B0-4E33-96E9-30C40B9D47C0}" presName="rootText1" presStyleLbl="node0" presStyleIdx="0" presStyleCnt="1" custScaleX="150500" custLinFactNeighborX="-1428" custLinFactNeighborY="-660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4B3328-DD1E-4898-96AE-519F5FC7BA52}" type="pres">
      <dgm:prSet presAssocID="{D9900319-F3B0-4E33-96E9-30C40B9D47C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D241E6B-899F-4A0E-AB3E-3D72A4F9C264}" type="pres">
      <dgm:prSet presAssocID="{D9900319-F3B0-4E33-96E9-30C40B9D47C0}" presName="hierChild2" presStyleCnt="0"/>
      <dgm:spPr/>
    </dgm:pt>
    <dgm:pt modelId="{A37D6348-8F6B-41B0-860F-0E53F6D7D71E}" type="pres">
      <dgm:prSet presAssocID="{D0CAEBEA-D22A-422C-80BD-89957A73CEC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CB2AF38-09AB-4E14-B1EC-5ED62D87B319}" type="pres">
      <dgm:prSet presAssocID="{08820C1E-8284-4645-813B-03F9753EA3CC}" presName="hierRoot2" presStyleCnt="0">
        <dgm:presLayoutVars>
          <dgm:hierBranch val="init"/>
        </dgm:presLayoutVars>
      </dgm:prSet>
      <dgm:spPr/>
    </dgm:pt>
    <dgm:pt modelId="{FBFD88AC-1A52-4C22-94A3-0F2861D87125}" type="pres">
      <dgm:prSet presAssocID="{08820C1E-8284-4645-813B-03F9753EA3CC}" presName="rootComposite" presStyleCnt="0"/>
      <dgm:spPr/>
    </dgm:pt>
    <dgm:pt modelId="{B988C9A4-818E-45B5-9102-521F8B11CBA5}" type="pres">
      <dgm:prSet presAssocID="{08820C1E-8284-4645-813B-03F9753EA3CC}" presName="rootText" presStyleLbl="node2" presStyleIdx="0" presStyleCnt="3" custScaleX="127370" custLinFactNeighborX="-30" custLinFactNeighborY="-179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23CE7B-6FCF-4377-AC32-369B34B56301}" type="pres">
      <dgm:prSet presAssocID="{08820C1E-8284-4645-813B-03F9753EA3CC}" presName="rootConnector" presStyleLbl="node2" presStyleIdx="0" presStyleCnt="3"/>
      <dgm:spPr/>
      <dgm:t>
        <a:bodyPr/>
        <a:lstStyle/>
        <a:p>
          <a:endParaRPr lang="ru-RU"/>
        </a:p>
      </dgm:t>
    </dgm:pt>
    <dgm:pt modelId="{2BA3BAB5-8FC3-4CE0-9ABC-307D13162C8F}" type="pres">
      <dgm:prSet presAssocID="{08820C1E-8284-4645-813B-03F9753EA3CC}" presName="hierChild4" presStyleCnt="0"/>
      <dgm:spPr/>
    </dgm:pt>
    <dgm:pt modelId="{1E62932C-8108-47E0-A66B-E2EDD270CE2C}" type="pres">
      <dgm:prSet presAssocID="{08820C1E-8284-4645-813B-03F9753EA3CC}" presName="hierChild5" presStyleCnt="0"/>
      <dgm:spPr/>
    </dgm:pt>
    <dgm:pt modelId="{117CDE7A-0BC9-4404-B292-FED60591BE1C}" type="pres">
      <dgm:prSet presAssocID="{44CBDF97-B218-4361-BF6E-AA023E39BD9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6C3F60C-579D-469C-A765-15962C500D57}" type="pres">
      <dgm:prSet presAssocID="{104822BD-57C7-4825-AFCB-CF27EA1DE88C}" presName="hierRoot2" presStyleCnt="0">
        <dgm:presLayoutVars>
          <dgm:hierBranch val="init"/>
        </dgm:presLayoutVars>
      </dgm:prSet>
      <dgm:spPr/>
    </dgm:pt>
    <dgm:pt modelId="{DAD3457E-6BFC-48A7-B85F-1A9579B31711}" type="pres">
      <dgm:prSet presAssocID="{104822BD-57C7-4825-AFCB-CF27EA1DE88C}" presName="rootComposite" presStyleCnt="0"/>
      <dgm:spPr/>
    </dgm:pt>
    <dgm:pt modelId="{FB68F95A-2173-44FF-9BD4-6A5459291BAF}" type="pres">
      <dgm:prSet presAssocID="{104822BD-57C7-4825-AFCB-CF27EA1DE88C}" presName="rootText" presStyleLbl="node2" presStyleIdx="1" presStyleCnt="3" custScaleX="112268" custLinFactNeighborX="-2871" custLinFactNeighborY="-179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B7E084-FB28-44C0-A4B4-BA5B4998314F}" type="pres">
      <dgm:prSet presAssocID="{104822BD-57C7-4825-AFCB-CF27EA1DE88C}" presName="rootConnector" presStyleLbl="node2" presStyleIdx="1" presStyleCnt="3"/>
      <dgm:spPr/>
      <dgm:t>
        <a:bodyPr/>
        <a:lstStyle/>
        <a:p>
          <a:endParaRPr lang="ru-RU"/>
        </a:p>
      </dgm:t>
    </dgm:pt>
    <dgm:pt modelId="{04C2E33F-28FD-4BA1-BF22-BD6FAC5B3035}" type="pres">
      <dgm:prSet presAssocID="{104822BD-57C7-4825-AFCB-CF27EA1DE88C}" presName="hierChild4" presStyleCnt="0"/>
      <dgm:spPr/>
    </dgm:pt>
    <dgm:pt modelId="{1251F370-FF7B-45C2-ABF4-4F24315FA0DB}" type="pres">
      <dgm:prSet presAssocID="{104822BD-57C7-4825-AFCB-CF27EA1DE88C}" presName="hierChild5" presStyleCnt="0"/>
      <dgm:spPr/>
    </dgm:pt>
    <dgm:pt modelId="{5652BD32-AA9D-4260-AEA3-C46EE4566D0E}" type="pres">
      <dgm:prSet presAssocID="{ED944AE7-A7C0-4033-88E3-2548A5368F1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F4AAD6F-0820-4B0D-A9D7-631E48C6C5BF}" type="pres">
      <dgm:prSet presAssocID="{4E53D40F-16D7-4B3E-AB8C-D134F80387E3}" presName="hierRoot2" presStyleCnt="0">
        <dgm:presLayoutVars>
          <dgm:hierBranch val="init"/>
        </dgm:presLayoutVars>
      </dgm:prSet>
      <dgm:spPr/>
    </dgm:pt>
    <dgm:pt modelId="{A1F7F521-62B8-4C07-8F78-4E54C6613DEF}" type="pres">
      <dgm:prSet presAssocID="{4E53D40F-16D7-4B3E-AB8C-D134F80387E3}" presName="rootComposite" presStyleCnt="0"/>
      <dgm:spPr/>
    </dgm:pt>
    <dgm:pt modelId="{886736A5-5B12-479A-B0E7-D0B4041C531A}" type="pres">
      <dgm:prSet presAssocID="{4E53D40F-16D7-4B3E-AB8C-D134F80387E3}" presName="rootText" presStyleLbl="node2" presStyleIdx="2" presStyleCnt="3" custLinFactNeighborX="-1186" custLinFactNeighborY="-179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7A4B97-58EF-48FD-9426-CAF6138B33B8}" type="pres">
      <dgm:prSet presAssocID="{4E53D40F-16D7-4B3E-AB8C-D134F80387E3}" presName="rootConnector" presStyleLbl="node2" presStyleIdx="2" presStyleCnt="3"/>
      <dgm:spPr/>
      <dgm:t>
        <a:bodyPr/>
        <a:lstStyle/>
        <a:p>
          <a:endParaRPr lang="ru-RU"/>
        </a:p>
      </dgm:t>
    </dgm:pt>
    <dgm:pt modelId="{C0EF6919-53F8-4116-96A2-21760AB1872B}" type="pres">
      <dgm:prSet presAssocID="{4E53D40F-16D7-4B3E-AB8C-D134F80387E3}" presName="hierChild4" presStyleCnt="0"/>
      <dgm:spPr/>
    </dgm:pt>
    <dgm:pt modelId="{162F8174-4A85-4267-8F94-357413595BDF}" type="pres">
      <dgm:prSet presAssocID="{4E53D40F-16D7-4B3E-AB8C-D134F80387E3}" presName="hierChild5" presStyleCnt="0"/>
      <dgm:spPr/>
    </dgm:pt>
    <dgm:pt modelId="{6D3A3F16-BD2C-4B76-B5D2-1390634D6A70}" type="pres">
      <dgm:prSet presAssocID="{D9900319-F3B0-4E33-96E9-30C40B9D47C0}" presName="hierChild3" presStyleCnt="0"/>
      <dgm:spPr/>
    </dgm:pt>
  </dgm:ptLst>
  <dgm:cxnLst>
    <dgm:cxn modelId="{E0E4E664-2473-4003-B0C0-8B93A32D8764}" srcId="{D9900319-F3B0-4E33-96E9-30C40B9D47C0}" destId="{104822BD-57C7-4825-AFCB-CF27EA1DE88C}" srcOrd="1" destOrd="0" parTransId="{44CBDF97-B218-4361-BF6E-AA023E39BD9B}" sibTransId="{729758AE-672F-45F1-94A6-83D7A227316C}"/>
    <dgm:cxn modelId="{348052E4-9909-4CA8-A75D-EBAF0C3AA108}" type="presOf" srcId="{D9900319-F3B0-4E33-96E9-30C40B9D47C0}" destId="{1B4B3328-DD1E-4898-96AE-519F5FC7BA52}" srcOrd="1" destOrd="0" presId="urn:microsoft.com/office/officeart/2005/8/layout/orgChart1"/>
    <dgm:cxn modelId="{C56B5F7E-CCEA-4886-BEF9-567659C2A089}" type="presOf" srcId="{ED944AE7-A7C0-4033-88E3-2548A5368F10}" destId="{5652BD32-AA9D-4260-AEA3-C46EE4566D0E}" srcOrd="0" destOrd="0" presId="urn:microsoft.com/office/officeart/2005/8/layout/orgChart1"/>
    <dgm:cxn modelId="{69BA51C5-04BC-400A-BD2F-28645D23DFC3}" type="presOf" srcId="{FA575AD2-9873-42E6-AAAC-3B4EAE5EDBE6}" destId="{975A34D0-D46F-49F1-B536-4D68B4B077F1}" srcOrd="0" destOrd="0" presId="urn:microsoft.com/office/officeart/2005/8/layout/orgChart1"/>
    <dgm:cxn modelId="{23B1BCF9-0AEB-4302-ADE8-D63A9F6972D7}" srcId="{D9900319-F3B0-4E33-96E9-30C40B9D47C0}" destId="{4E53D40F-16D7-4B3E-AB8C-D134F80387E3}" srcOrd="2" destOrd="0" parTransId="{ED944AE7-A7C0-4033-88E3-2548A5368F10}" sibTransId="{0A828588-6EE8-413C-A2DB-9167D092FD26}"/>
    <dgm:cxn modelId="{D284F358-5DAB-4C29-8D27-697903B04B19}" type="presOf" srcId="{D9900319-F3B0-4E33-96E9-30C40B9D47C0}" destId="{3D259E00-6C6C-4BEB-99F1-46997B55A07E}" srcOrd="0" destOrd="0" presId="urn:microsoft.com/office/officeart/2005/8/layout/orgChart1"/>
    <dgm:cxn modelId="{48C655BF-B45D-4B15-BEBE-8CE64638B2CF}" type="presOf" srcId="{104822BD-57C7-4825-AFCB-CF27EA1DE88C}" destId="{BDB7E084-FB28-44C0-A4B4-BA5B4998314F}" srcOrd="1" destOrd="0" presId="urn:microsoft.com/office/officeart/2005/8/layout/orgChart1"/>
    <dgm:cxn modelId="{74FD6B59-E263-4308-9B1B-80662438B602}" srcId="{D9900319-F3B0-4E33-96E9-30C40B9D47C0}" destId="{08820C1E-8284-4645-813B-03F9753EA3CC}" srcOrd="0" destOrd="0" parTransId="{D0CAEBEA-D22A-422C-80BD-89957A73CECE}" sibTransId="{56DAEC6C-7D42-4AB8-B976-EBB8B26228E5}"/>
    <dgm:cxn modelId="{3FD856AE-BE2E-488C-9CFE-867250294C37}" type="presOf" srcId="{104822BD-57C7-4825-AFCB-CF27EA1DE88C}" destId="{FB68F95A-2173-44FF-9BD4-6A5459291BAF}" srcOrd="0" destOrd="0" presId="urn:microsoft.com/office/officeart/2005/8/layout/orgChart1"/>
    <dgm:cxn modelId="{A8F7C96B-D993-4EE8-9BD1-3D66CB979FAD}" type="presOf" srcId="{44CBDF97-B218-4361-BF6E-AA023E39BD9B}" destId="{117CDE7A-0BC9-4404-B292-FED60591BE1C}" srcOrd="0" destOrd="0" presId="urn:microsoft.com/office/officeart/2005/8/layout/orgChart1"/>
    <dgm:cxn modelId="{A3FD3980-72D8-4DA0-9564-39B15654EF0A}" type="presOf" srcId="{4E53D40F-16D7-4B3E-AB8C-D134F80387E3}" destId="{947A4B97-58EF-48FD-9426-CAF6138B33B8}" srcOrd="1" destOrd="0" presId="urn:microsoft.com/office/officeart/2005/8/layout/orgChart1"/>
    <dgm:cxn modelId="{0B26A471-9636-4FBC-B3BE-A92C5A1A02A1}" type="presOf" srcId="{08820C1E-8284-4645-813B-03F9753EA3CC}" destId="{B988C9A4-818E-45B5-9102-521F8B11CBA5}" srcOrd="0" destOrd="0" presId="urn:microsoft.com/office/officeart/2005/8/layout/orgChart1"/>
    <dgm:cxn modelId="{9583CCDD-8F10-42B9-B7C1-E84B5107D82E}" type="presOf" srcId="{D0CAEBEA-D22A-422C-80BD-89957A73CECE}" destId="{A37D6348-8F6B-41B0-860F-0E53F6D7D71E}" srcOrd="0" destOrd="0" presId="urn:microsoft.com/office/officeart/2005/8/layout/orgChart1"/>
    <dgm:cxn modelId="{7F53116F-093A-47DA-BE79-C23F5621556E}" type="presOf" srcId="{08820C1E-8284-4645-813B-03F9753EA3CC}" destId="{1B23CE7B-6FCF-4377-AC32-369B34B56301}" srcOrd="1" destOrd="0" presId="urn:microsoft.com/office/officeart/2005/8/layout/orgChart1"/>
    <dgm:cxn modelId="{CFAAAED0-7E8B-44AB-8263-AAF3CBCAF166}" type="presOf" srcId="{4E53D40F-16D7-4B3E-AB8C-D134F80387E3}" destId="{886736A5-5B12-479A-B0E7-D0B4041C531A}" srcOrd="0" destOrd="0" presId="urn:microsoft.com/office/officeart/2005/8/layout/orgChart1"/>
    <dgm:cxn modelId="{3B9C83E2-5B7C-42E2-80EC-BDA6652BA352}" srcId="{FA575AD2-9873-42E6-AAAC-3B4EAE5EDBE6}" destId="{D9900319-F3B0-4E33-96E9-30C40B9D47C0}" srcOrd="0" destOrd="0" parTransId="{8AA2B16B-3540-477D-BD25-4451E1FBD535}" sibTransId="{E17F1445-4456-4037-AD36-38D75D05D90F}"/>
    <dgm:cxn modelId="{BF613420-7F24-4932-9D54-F84C77E92E6D}" type="presParOf" srcId="{975A34D0-D46F-49F1-B536-4D68B4B077F1}" destId="{D5554B2A-F24B-40CF-8A3B-53956F63B94A}" srcOrd="0" destOrd="0" presId="urn:microsoft.com/office/officeart/2005/8/layout/orgChart1"/>
    <dgm:cxn modelId="{DD8944A9-2B23-4BC8-93B7-30B767AC3F26}" type="presParOf" srcId="{D5554B2A-F24B-40CF-8A3B-53956F63B94A}" destId="{F20F8E0A-0F38-48C3-8063-D9328419A2FB}" srcOrd="0" destOrd="0" presId="urn:microsoft.com/office/officeart/2005/8/layout/orgChart1"/>
    <dgm:cxn modelId="{C8B81B1E-1DC8-4E07-BFF5-BEDA2F0D8C1A}" type="presParOf" srcId="{F20F8E0A-0F38-48C3-8063-D9328419A2FB}" destId="{3D259E00-6C6C-4BEB-99F1-46997B55A07E}" srcOrd="0" destOrd="0" presId="urn:microsoft.com/office/officeart/2005/8/layout/orgChart1"/>
    <dgm:cxn modelId="{7A387EDA-A086-4229-9660-05FED9D6565D}" type="presParOf" srcId="{F20F8E0A-0F38-48C3-8063-D9328419A2FB}" destId="{1B4B3328-DD1E-4898-96AE-519F5FC7BA52}" srcOrd="1" destOrd="0" presId="urn:microsoft.com/office/officeart/2005/8/layout/orgChart1"/>
    <dgm:cxn modelId="{ED622A26-B280-4481-B36D-4F0980BDCB78}" type="presParOf" srcId="{D5554B2A-F24B-40CF-8A3B-53956F63B94A}" destId="{9D241E6B-899F-4A0E-AB3E-3D72A4F9C264}" srcOrd="1" destOrd="0" presId="urn:microsoft.com/office/officeart/2005/8/layout/orgChart1"/>
    <dgm:cxn modelId="{1A681CFA-A461-4ABE-906A-482F85F3B3E6}" type="presParOf" srcId="{9D241E6B-899F-4A0E-AB3E-3D72A4F9C264}" destId="{A37D6348-8F6B-41B0-860F-0E53F6D7D71E}" srcOrd="0" destOrd="0" presId="urn:microsoft.com/office/officeart/2005/8/layout/orgChart1"/>
    <dgm:cxn modelId="{72761220-F5D2-41AA-BFB5-9EAED2BFBF15}" type="presParOf" srcId="{9D241E6B-899F-4A0E-AB3E-3D72A4F9C264}" destId="{7CB2AF38-09AB-4E14-B1EC-5ED62D87B319}" srcOrd="1" destOrd="0" presId="urn:microsoft.com/office/officeart/2005/8/layout/orgChart1"/>
    <dgm:cxn modelId="{91778AEE-2194-42C5-8205-019CBBF356C2}" type="presParOf" srcId="{7CB2AF38-09AB-4E14-B1EC-5ED62D87B319}" destId="{FBFD88AC-1A52-4C22-94A3-0F2861D87125}" srcOrd="0" destOrd="0" presId="urn:microsoft.com/office/officeart/2005/8/layout/orgChart1"/>
    <dgm:cxn modelId="{CC41338B-7FDE-4BC7-83FA-19E62FCC1DC4}" type="presParOf" srcId="{FBFD88AC-1A52-4C22-94A3-0F2861D87125}" destId="{B988C9A4-818E-45B5-9102-521F8B11CBA5}" srcOrd="0" destOrd="0" presId="urn:microsoft.com/office/officeart/2005/8/layout/orgChart1"/>
    <dgm:cxn modelId="{D2D4E34C-BE88-4587-8104-EF02DC579455}" type="presParOf" srcId="{FBFD88AC-1A52-4C22-94A3-0F2861D87125}" destId="{1B23CE7B-6FCF-4377-AC32-369B34B56301}" srcOrd="1" destOrd="0" presId="urn:microsoft.com/office/officeart/2005/8/layout/orgChart1"/>
    <dgm:cxn modelId="{851FA4D2-993B-450D-B20D-9B5AB9ECFDF5}" type="presParOf" srcId="{7CB2AF38-09AB-4E14-B1EC-5ED62D87B319}" destId="{2BA3BAB5-8FC3-4CE0-9ABC-307D13162C8F}" srcOrd="1" destOrd="0" presId="urn:microsoft.com/office/officeart/2005/8/layout/orgChart1"/>
    <dgm:cxn modelId="{D457E5AA-B504-410B-99FB-3E065439A085}" type="presParOf" srcId="{7CB2AF38-09AB-4E14-B1EC-5ED62D87B319}" destId="{1E62932C-8108-47E0-A66B-E2EDD270CE2C}" srcOrd="2" destOrd="0" presId="urn:microsoft.com/office/officeart/2005/8/layout/orgChart1"/>
    <dgm:cxn modelId="{696C0A92-50FC-4D8A-ABBC-3C3A443AE410}" type="presParOf" srcId="{9D241E6B-899F-4A0E-AB3E-3D72A4F9C264}" destId="{117CDE7A-0BC9-4404-B292-FED60591BE1C}" srcOrd="2" destOrd="0" presId="urn:microsoft.com/office/officeart/2005/8/layout/orgChart1"/>
    <dgm:cxn modelId="{C6F729D0-E785-4E95-927D-6FB08BA0331E}" type="presParOf" srcId="{9D241E6B-899F-4A0E-AB3E-3D72A4F9C264}" destId="{26C3F60C-579D-469C-A765-15962C500D57}" srcOrd="3" destOrd="0" presId="urn:microsoft.com/office/officeart/2005/8/layout/orgChart1"/>
    <dgm:cxn modelId="{ED9ACC5E-3F14-436A-93D0-AF5DA6C10893}" type="presParOf" srcId="{26C3F60C-579D-469C-A765-15962C500D57}" destId="{DAD3457E-6BFC-48A7-B85F-1A9579B31711}" srcOrd="0" destOrd="0" presId="urn:microsoft.com/office/officeart/2005/8/layout/orgChart1"/>
    <dgm:cxn modelId="{B3763229-AFA9-48AF-A85B-C1EDBCB4D46B}" type="presParOf" srcId="{DAD3457E-6BFC-48A7-B85F-1A9579B31711}" destId="{FB68F95A-2173-44FF-9BD4-6A5459291BAF}" srcOrd="0" destOrd="0" presId="urn:microsoft.com/office/officeart/2005/8/layout/orgChart1"/>
    <dgm:cxn modelId="{0CB4847E-828D-4269-91CB-1B2BF0F098D6}" type="presParOf" srcId="{DAD3457E-6BFC-48A7-B85F-1A9579B31711}" destId="{BDB7E084-FB28-44C0-A4B4-BA5B4998314F}" srcOrd="1" destOrd="0" presId="urn:microsoft.com/office/officeart/2005/8/layout/orgChart1"/>
    <dgm:cxn modelId="{3C513C19-3BFB-441A-88D2-A7287A3E1B76}" type="presParOf" srcId="{26C3F60C-579D-469C-A765-15962C500D57}" destId="{04C2E33F-28FD-4BA1-BF22-BD6FAC5B3035}" srcOrd="1" destOrd="0" presId="urn:microsoft.com/office/officeart/2005/8/layout/orgChart1"/>
    <dgm:cxn modelId="{27B9B8D3-7A84-43B0-9B60-7640103F82B0}" type="presParOf" srcId="{26C3F60C-579D-469C-A765-15962C500D57}" destId="{1251F370-FF7B-45C2-ABF4-4F24315FA0DB}" srcOrd="2" destOrd="0" presId="urn:microsoft.com/office/officeart/2005/8/layout/orgChart1"/>
    <dgm:cxn modelId="{E5298382-8F47-49D6-A820-7ACE11BA7AAB}" type="presParOf" srcId="{9D241E6B-899F-4A0E-AB3E-3D72A4F9C264}" destId="{5652BD32-AA9D-4260-AEA3-C46EE4566D0E}" srcOrd="4" destOrd="0" presId="urn:microsoft.com/office/officeart/2005/8/layout/orgChart1"/>
    <dgm:cxn modelId="{20A94AF7-636C-4C09-98D1-810671B4AF86}" type="presParOf" srcId="{9D241E6B-899F-4A0E-AB3E-3D72A4F9C264}" destId="{6F4AAD6F-0820-4B0D-A9D7-631E48C6C5BF}" srcOrd="5" destOrd="0" presId="urn:microsoft.com/office/officeart/2005/8/layout/orgChart1"/>
    <dgm:cxn modelId="{0DA82D42-6C70-4408-BBFB-737AF3BB4ED4}" type="presParOf" srcId="{6F4AAD6F-0820-4B0D-A9D7-631E48C6C5BF}" destId="{A1F7F521-62B8-4C07-8F78-4E54C6613DEF}" srcOrd="0" destOrd="0" presId="urn:microsoft.com/office/officeart/2005/8/layout/orgChart1"/>
    <dgm:cxn modelId="{86567EB2-818F-4A48-BF0E-BE6BF520CCA2}" type="presParOf" srcId="{A1F7F521-62B8-4C07-8F78-4E54C6613DEF}" destId="{886736A5-5B12-479A-B0E7-D0B4041C531A}" srcOrd="0" destOrd="0" presId="urn:microsoft.com/office/officeart/2005/8/layout/orgChart1"/>
    <dgm:cxn modelId="{FBA995DD-8337-4267-932A-1CCE7A02DBBE}" type="presParOf" srcId="{A1F7F521-62B8-4C07-8F78-4E54C6613DEF}" destId="{947A4B97-58EF-48FD-9426-CAF6138B33B8}" srcOrd="1" destOrd="0" presId="urn:microsoft.com/office/officeart/2005/8/layout/orgChart1"/>
    <dgm:cxn modelId="{3B505BBD-4367-41E0-89B0-AACEABC9C094}" type="presParOf" srcId="{6F4AAD6F-0820-4B0D-A9D7-631E48C6C5BF}" destId="{C0EF6919-53F8-4116-96A2-21760AB1872B}" srcOrd="1" destOrd="0" presId="urn:microsoft.com/office/officeart/2005/8/layout/orgChart1"/>
    <dgm:cxn modelId="{731ADF68-6A2B-4B2C-AA72-0BA6428D9489}" type="presParOf" srcId="{6F4AAD6F-0820-4B0D-A9D7-631E48C6C5BF}" destId="{162F8174-4A85-4267-8F94-357413595BDF}" srcOrd="2" destOrd="0" presId="urn:microsoft.com/office/officeart/2005/8/layout/orgChart1"/>
    <dgm:cxn modelId="{C46767CF-C90A-4051-825E-8E37720B1A71}" type="presParOf" srcId="{D5554B2A-F24B-40CF-8A3B-53956F63B94A}" destId="{6D3A3F16-BD2C-4B76-B5D2-1390634D6A7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C4BF2-BC05-4B08-A4EB-A78B80ACF22B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C3BF6-311B-460C-B2E1-40C9C9946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C3BF6-311B-460C-B2E1-40C9C9946CA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B2474-7097-409F-8588-063A15F75B0E}" type="datetimeFigureOut">
              <a:rPr lang="ru-RU" smtClean="0"/>
              <a:pPr/>
              <a:t>08.12.2009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AE6A-7AFA-4694-865A-C17E6C0742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86;&#1073;&#1086;&#1097;&#1072;&#1102;&#1097;&#1080;&#1081;%20&#1091;&#1088;&#1086;&#1082;.pptx#8. &#1057;&#1083;&#1072;&#1081;&#1076; 8" TargetMode="External"/><Relationship Id="rId2" Type="http://schemas.openxmlformats.org/officeDocument/2006/relationships/hyperlink" Target="&#1086;&#1073;&#1086;&#1097;&#1072;&#1102;&#1097;&#1080;&#1081;%20&#1091;&#1088;&#1086;&#1082;.pptx#4. &#1057;&#1083;&#1072;&#1081;&#1076; 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&#1086;&#1073;&#1086;&#1097;&#1072;&#1102;&#1097;&#1080;&#1081;%20&#1091;&#1088;&#1086;&#1082;.pptx#18. &#1057;&#1083;&#1072;&#1081;&#1076; 18" TargetMode="External"/><Relationship Id="rId4" Type="http://schemas.openxmlformats.org/officeDocument/2006/relationships/hyperlink" Target="&#1086;&#1073;&#1086;&#1097;&#1072;&#1102;&#1097;&#1080;&#1081;%20&#1091;&#1088;&#1086;&#1082;.pptx#13. &#1057;&#1083;&#1072;&#1081;&#1076; 13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14356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Обобщающий урок по теме 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«Классы неорганических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соединений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Мои документы\катя\анимашки 3\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143248"/>
            <a:ext cx="1928826" cy="2258138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Мои документы\катя\анимашки 3\7[2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857496"/>
            <a:ext cx="1571604" cy="2119017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Мои документы\катя\анимашки 3\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4572008"/>
            <a:ext cx="182880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468313" y="1989138"/>
            <a:ext cx="227581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Фенолфталеин</a:t>
            </a:r>
          </a:p>
        </p:txBody>
      </p:sp>
      <p:sp>
        <p:nvSpPr>
          <p:cNvPr id="5" name="AutoShape 35"/>
          <p:cNvSpPr>
            <a:spLocks noChangeArrowheads="1"/>
          </p:cNvSpPr>
          <p:nvPr/>
        </p:nvSpPr>
        <p:spPr bwMode="auto">
          <a:xfrm>
            <a:off x="1258888" y="2492375"/>
            <a:ext cx="485775" cy="1184275"/>
          </a:xfrm>
          <a:prstGeom prst="downArrow">
            <a:avLst>
              <a:gd name="adj1" fmla="val 50000"/>
              <a:gd name="adj2" fmla="val 60948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6" name="AutoShape 39"/>
          <p:cNvSpPr>
            <a:spLocks noChangeArrowheads="1"/>
          </p:cNvSpPr>
          <p:nvPr/>
        </p:nvSpPr>
        <p:spPr bwMode="auto">
          <a:xfrm>
            <a:off x="500034" y="3786190"/>
            <a:ext cx="1800225" cy="14192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lin ang="540000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560388" y="5445125"/>
            <a:ext cx="180940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малиновый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714612" y="1214422"/>
            <a:ext cx="34951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Метиловый</a:t>
            </a:r>
            <a:r>
              <a:rPr lang="ru-RU" sz="1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оранжевый</a:t>
            </a:r>
          </a:p>
        </p:txBody>
      </p:sp>
      <p:sp>
        <p:nvSpPr>
          <p:cNvPr id="9" name="AutoShape 40"/>
          <p:cNvSpPr>
            <a:spLocks noChangeArrowheads="1"/>
          </p:cNvSpPr>
          <p:nvPr/>
        </p:nvSpPr>
        <p:spPr bwMode="auto">
          <a:xfrm>
            <a:off x="3643306" y="3143248"/>
            <a:ext cx="1800225" cy="14192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" name="AutoShape 36"/>
          <p:cNvSpPr>
            <a:spLocks noChangeArrowheads="1"/>
          </p:cNvSpPr>
          <p:nvPr/>
        </p:nvSpPr>
        <p:spPr bwMode="auto">
          <a:xfrm>
            <a:off x="4286248" y="1785926"/>
            <a:ext cx="485775" cy="1150937"/>
          </a:xfrm>
          <a:prstGeom prst="downArrow">
            <a:avLst>
              <a:gd name="adj1" fmla="val 50000"/>
              <a:gd name="adj2" fmla="val 59232"/>
            </a:avLst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3846513" y="4724400"/>
            <a:ext cx="146867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7019925" y="1989138"/>
            <a:ext cx="12363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Лакмус</a:t>
            </a:r>
          </a:p>
        </p:txBody>
      </p:sp>
      <p:sp>
        <p:nvSpPr>
          <p:cNvPr id="13" name="AutoShape 37"/>
          <p:cNvSpPr>
            <a:spLocks noChangeArrowheads="1"/>
          </p:cNvSpPr>
          <p:nvPr/>
        </p:nvSpPr>
        <p:spPr bwMode="auto">
          <a:xfrm>
            <a:off x="7451725" y="2565400"/>
            <a:ext cx="485775" cy="1081088"/>
          </a:xfrm>
          <a:prstGeom prst="downArrow">
            <a:avLst>
              <a:gd name="adj1" fmla="val 50000"/>
              <a:gd name="adj2" fmla="val 55637"/>
            </a:avLst>
          </a:prstGeom>
          <a:solidFill>
            <a:srgbClr val="80008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4" name="AutoShape 41"/>
          <p:cNvSpPr>
            <a:spLocks noChangeArrowheads="1"/>
          </p:cNvSpPr>
          <p:nvPr/>
        </p:nvSpPr>
        <p:spPr bwMode="auto">
          <a:xfrm>
            <a:off x="6732588" y="3860800"/>
            <a:ext cx="1800225" cy="14192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7164388" y="5445125"/>
            <a:ext cx="117051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синий</a:t>
            </a:r>
          </a:p>
        </p:txBody>
      </p:sp>
      <p:sp>
        <p:nvSpPr>
          <p:cNvPr id="18" name="Лента лицом вниз 17"/>
          <p:cNvSpPr/>
          <p:nvPr/>
        </p:nvSpPr>
        <p:spPr>
          <a:xfrm>
            <a:off x="0" y="0"/>
            <a:ext cx="9144000" cy="1071546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Действие индикаторов на растворы щелочей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9" grpId="0" animBg="1"/>
      <p:bldP spid="11" grpId="0"/>
      <p:bldP spid="12" grpId="0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0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Закрепительная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2571744"/>
            <a:ext cx="461055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LiOH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00037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лития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643182"/>
            <a:ext cx="647805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138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7181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лития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500306"/>
            <a:ext cx="687239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Zn(OH)</a:t>
            </a:r>
            <a:r>
              <a:rPr lang="en-US" sz="138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071810"/>
            <a:ext cx="8286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цинка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2643182"/>
            <a:ext cx="677140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Cr(OH)</a:t>
            </a:r>
            <a:r>
              <a:rPr lang="en-US" sz="138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7181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хрома (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750004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Назови вещества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0" y="0"/>
            <a:ext cx="9144000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4291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приведённых формул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выберите формулы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оснований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42886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478632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74" y="3643314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4857760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242886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3714752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371475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86512" y="492919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3240" y="2428868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2357430"/>
            <a:ext cx="2286016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3240" y="2357430"/>
            <a:ext cx="2357454" cy="92869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43636" y="2428868"/>
            <a:ext cx="2286016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4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3714752"/>
            <a:ext cx="2286016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5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14678" y="3714752"/>
            <a:ext cx="2286016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Zn(OH)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15074" y="3643314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5720" y="4786322"/>
            <a:ext cx="2286016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LiOH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14678" y="4857760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86512" y="4929198"/>
            <a:ext cx="2286016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AgOH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Управляющая кнопка: назад 26">
            <a:hlinkClick r:id="rId2" action="ppaction://hlinksldjump" highlightClick="1"/>
          </p:cNvPr>
          <p:cNvSpPr/>
          <p:nvPr/>
        </p:nvSpPr>
        <p:spPr>
          <a:xfrm>
            <a:off x="8286776" y="6500834"/>
            <a:ext cx="857224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14282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1435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Кислотами называют сложные вещества, молекулы которых состоят из атомов водорода и кислотного остатка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43372" y="928670"/>
            <a:ext cx="3500462" cy="2857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1428736"/>
            <a:ext cx="3071834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928802"/>
            <a:ext cx="3857620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8" y="2500306"/>
          <a:ext cx="8286808" cy="4145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43404"/>
                <a:gridCol w="4143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Формулы кислоты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кислот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Серная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Сернистая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Угольная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HNO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Азотная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HNO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Азотистая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Фосфорная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SiO</a:t>
                      </a:r>
                      <a:r>
                        <a:rPr lang="en-US" sz="2800" b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Кремниевая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4643438" y="3000372"/>
            <a:ext cx="3714776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3438" y="3500438"/>
            <a:ext cx="3714776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43438" y="4071942"/>
            <a:ext cx="3714776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3438" y="4643446"/>
            <a:ext cx="3714776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43438" y="5143512"/>
            <a:ext cx="3714776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3438" y="5643578"/>
            <a:ext cx="3714776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43438" y="6143644"/>
            <a:ext cx="3714776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571480"/>
          <a:ext cx="878684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Лента лицом вниз 2"/>
          <p:cNvSpPr/>
          <p:nvPr/>
        </p:nvSpPr>
        <p:spPr>
          <a:xfrm>
            <a:off x="0" y="0"/>
            <a:ext cx="9144000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9454" y="4714884"/>
            <a:ext cx="1857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4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4500570"/>
            <a:ext cx="23574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572008"/>
            <a:ext cx="25717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868" y="3214686"/>
            <a:ext cx="2571768" cy="11430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214686"/>
            <a:ext cx="2786082" cy="11430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15140" y="3214686"/>
            <a:ext cx="2214578" cy="11430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0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4786322"/>
            <a:ext cx="27146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485776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14546" y="857232"/>
            <a:ext cx="4500594" cy="107157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Кислоты 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2786058"/>
            <a:ext cx="3429024" cy="135732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Кислородсодержащие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86380" y="2786058"/>
            <a:ext cx="3357586" cy="135732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Бескислородны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2464579" y="2107397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00694" y="2000240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1" descr="C:\Documents and Settings\Администратор\Мои документы\катя\анимации\анимашки 2\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86058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1" descr="C:\Documents and Settings\Администратор\Мои документы\катя\анимации\анимашки 2\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857496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14282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Закрепительная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428868"/>
            <a:ext cx="480612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13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750004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Назови вещества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857496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Азотная кислота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2500306"/>
            <a:ext cx="588975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en-US" sz="138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13800" b="1" i="0" u="none" strike="noStrike" cap="none" spc="0" normalizeH="0" baseline="-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138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SiO</a:t>
            </a:r>
            <a:r>
              <a:rPr kumimoji="0" lang="en-US" sz="13800" b="1" i="0" u="none" strike="noStrike" cap="none" spc="0" normalizeH="0" baseline="-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92893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Кремниевая кислота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2357430"/>
            <a:ext cx="519885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3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13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857496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Фосфорная кислота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43042" y="2643182"/>
            <a:ext cx="607223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HNO</a:t>
            </a:r>
            <a:r>
              <a:rPr kumimoji="0" lang="en-US" sz="13800" b="1" i="0" u="none" strike="noStrike" normalizeH="0" baseline="-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287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285749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Азотистая кислота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85918" y="2571744"/>
            <a:ext cx="510267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3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3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3000372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Серная кислота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027" grpId="0"/>
      <p:bldP spid="1027" grpId="1"/>
      <p:bldP spid="14" grpId="0"/>
      <p:bldP spid="14" grpId="1"/>
      <p:bldP spid="15" grpId="0"/>
      <p:bldP spid="15" grpId="1"/>
      <p:bldP spid="16" grpId="1"/>
      <p:bldP spid="16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0" y="0"/>
            <a:ext cx="9144000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4291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приведённых формул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выберите формулы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кислот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42886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478632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74" y="3643314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4857760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242886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3714752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371475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86512" y="492919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3240" y="2428868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2357430"/>
            <a:ext cx="2286016" cy="9286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3240" y="2357430"/>
            <a:ext cx="2357454" cy="92869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(NO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3)2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43636" y="2428868"/>
            <a:ext cx="2286016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3714752"/>
            <a:ext cx="2286016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5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14678" y="3714752"/>
            <a:ext cx="2286016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15074" y="3643314"/>
            <a:ext cx="2286016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sz="5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5720" y="4786322"/>
            <a:ext cx="2286016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14678" y="4857760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86512" y="4929198"/>
            <a:ext cx="2286016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Управляющая кнопка: назад 26">
            <a:hlinkClick r:id="rId2" action="ppaction://hlinksldjump" highlightClick="1"/>
          </p:cNvPr>
          <p:cNvSpPr/>
          <p:nvPr/>
        </p:nvSpPr>
        <p:spPr>
          <a:xfrm>
            <a:off x="8358214" y="6500834"/>
            <a:ext cx="785786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14282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572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Соли – это сложные вещества, состоящие из ионов металла и кислотного остатка.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928670"/>
            <a:ext cx="342902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00174"/>
            <a:ext cx="7072330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214554"/>
          <a:ext cx="8929718" cy="4419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43372"/>
                <a:gridCol w="47863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и формулы кислот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соли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Азотистая, 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Нитриты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Азотная,</a:t>
                      </a:r>
                      <a:r>
                        <a:rPr lang="ru-RU" sz="2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Нитраты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Соляная</a:t>
                      </a:r>
                      <a:r>
                        <a:rPr lang="ru-RU" sz="2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Хлориды</a:t>
                      </a:r>
                      <a:r>
                        <a:rPr lang="ru-RU" sz="2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Сернистая, 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Сульфиты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Серная,</a:t>
                      </a:r>
                      <a:r>
                        <a:rPr lang="ru-RU" sz="2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Сульфаты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Сероводородная </a:t>
                      </a:r>
                      <a:r>
                        <a:rPr lang="en-US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3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Сульфиды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Фосфорная 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Фосфаты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Угольная, 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Карбонаты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Кремниевая, 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SiO</a:t>
                      </a:r>
                      <a:r>
                        <a:rPr lang="en-US" sz="2300" b="1" kern="12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3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Силикаты 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5214942" y="2643182"/>
            <a:ext cx="242889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4942" y="3000372"/>
            <a:ext cx="242889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3500438"/>
            <a:ext cx="242889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4942" y="3929066"/>
            <a:ext cx="242889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14942" y="4357694"/>
            <a:ext cx="242889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14942" y="4857760"/>
            <a:ext cx="242889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14942" y="5286388"/>
            <a:ext cx="242889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4942" y="5715016"/>
            <a:ext cx="242889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4942" y="6143644"/>
            <a:ext cx="242889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285992"/>
            <a:ext cx="588815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3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3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000372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Сульфат натрия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2428868"/>
            <a:ext cx="385394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BaS</a:t>
            </a:r>
            <a:endParaRPr lang="ru-RU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000372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Сульфид бария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643182"/>
            <a:ext cx="681949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115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en-US" sz="115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15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2928934"/>
            <a:ext cx="714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Фосфат магния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2714620"/>
            <a:ext cx="624722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Cu(NO</a:t>
            </a:r>
            <a:r>
              <a:rPr lang="en-US" sz="115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1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15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3000372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Нитрат меди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Лента лицом вниз 10"/>
          <p:cNvSpPr/>
          <p:nvPr/>
        </p:nvSpPr>
        <p:spPr>
          <a:xfrm>
            <a:off x="0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Закрепительная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750004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Назови вещества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1142976" y="0"/>
            <a:ext cx="7358114" cy="642918"/>
          </a:xfrm>
          <a:prstGeom prst="ribbon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Оглавление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нта лицом вверх 3"/>
          <p:cNvSpPr/>
          <p:nvPr/>
        </p:nvSpPr>
        <p:spPr>
          <a:xfrm>
            <a:off x="1000100" y="1000108"/>
            <a:ext cx="7358114" cy="642918"/>
          </a:xfrm>
          <a:prstGeom prst="ribbon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pres?slideindex=4&amp;slidetitle=Слайд 4"/>
              </a:rPr>
              <a:t>Оксиды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1000100" y="2357430"/>
            <a:ext cx="7358114" cy="642918"/>
          </a:xfrm>
          <a:prstGeom prst="ribbon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pres?slideindex=8&amp;slidetitle=Слайд 8"/>
              </a:rPr>
              <a:t>Основания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нта лицом вверх 5"/>
          <p:cNvSpPr/>
          <p:nvPr/>
        </p:nvSpPr>
        <p:spPr>
          <a:xfrm>
            <a:off x="1071538" y="3643314"/>
            <a:ext cx="7358114" cy="642918"/>
          </a:xfrm>
          <a:prstGeom prst="ribbon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pres?slideindex=13&amp;slidetitle=Слайд 13"/>
              </a:rPr>
              <a:t>Кислоты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Лента лицом вверх 6"/>
          <p:cNvSpPr/>
          <p:nvPr/>
        </p:nvSpPr>
        <p:spPr>
          <a:xfrm>
            <a:off x="1142976" y="5143512"/>
            <a:ext cx="7358114" cy="642918"/>
          </a:xfrm>
          <a:prstGeom prst="ribbon2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5" action="ppaction://hlinkpres?slideindex=18&amp;slidetitle=Слайд 18"/>
              </a:rPr>
              <a:t>Соли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0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4291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Распределите вещества по классам: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4,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KOH, Fe(OH)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Cu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Li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O, P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NaNO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3116"/>
            <a:ext cx="2021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Оксиды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286124"/>
            <a:ext cx="2770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286256"/>
            <a:ext cx="2334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Кислоты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572140"/>
            <a:ext cx="1541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Соли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242886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O, P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643174" y="3571876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KOH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4643446"/>
            <a:ext cx="5572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500166" y="585789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14612" y="3500438"/>
            <a:ext cx="3429024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71670" y="2428868"/>
            <a:ext cx="3357586" cy="5715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14546" y="4572008"/>
            <a:ext cx="3143272" cy="5715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71604" y="5786454"/>
            <a:ext cx="3286148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1397000"/>
          <a:ext cx="7715304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/>
          <p:cNvSpPr/>
          <p:nvPr/>
        </p:nvSpPr>
        <p:spPr>
          <a:xfrm>
            <a:off x="3286116" y="1428736"/>
            <a:ext cx="2500330" cy="15001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42910" y="3357562"/>
            <a:ext cx="2571768" cy="150019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86116" y="5357802"/>
            <a:ext cx="2571768" cy="1500198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929322" y="3357562"/>
            <a:ext cx="2500330" cy="150019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Лента лицом вниз 9"/>
          <p:cNvSpPr/>
          <p:nvPr/>
        </p:nvSpPr>
        <p:spPr>
          <a:xfrm>
            <a:off x="0" y="0"/>
            <a:ext cx="9144000" cy="1071546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Классификация неорганических веществ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8501090" y="6500834"/>
            <a:ext cx="642910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14282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142984"/>
            <a:ext cx="8858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Оксиды – это сложные вещества, которые состоят из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2-х химических  элементов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одним из которых является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кислород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со степенью окисления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714488"/>
            <a:ext cx="4929222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2285992"/>
            <a:ext cx="1714512" cy="3571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714620"/>
            <a:ext cx="642942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357562"/>
            <a:ext cx="59318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Общая формула оксидов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3286124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3357562"/>
            <a:ext cx="1357322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7158" y="478632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Примеры: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Al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Li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0" y="0"/>
            <a:ext cx="9144000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071538" y="1071546"/>
          <a:ext cx="7191404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3857628"/>
            <a:ext cx="2000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O, Li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4857760"/>
            <a:ext cx="2058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MgO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642910" y="3714752"/>
            <a:ext cx="2000264" cy="785818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642910" y="4714884"/>
            <a:ext cx="2000264" cy="785818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3786190"/>
            <a:ext cx="1762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388" y="4929198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6215074" y="4857760"/>
            <a:ext cx="2000264" cy="785818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6215074" y="3714752"/>
            <a:ext cx="2000264" cy="785818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0" y="0"/>
            <a:ext cx="9144000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Закрепительная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750004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Назови вещества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2143116"/>
            <a:ext cx="372409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CaO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000372"/>
            <a:ext cx="7072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Оксид кальция 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500306"/>
            <a:ext cx="382348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38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3071810"/>
            <a:ext cx="75009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Оксид лития 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2285992"/>
            <a:ext cx="456086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6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6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3000372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Оксид фосфора (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2643182"/>
            <a:ext cx="342914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3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3357562"/>
            <a:ext cx="8143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Оксид углерода (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2285992"/>
            <a:ext cx="538961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66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600" b="1" cap="none" spc="0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374" y="3214686"/>
            <a:ext cx="9072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Оксид алюминия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5" grpId="0"/>
      <p:bldP spid="15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0" y="0"/>
            <a:ext cx="9144000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4291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приведённых формул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выберите формулы оксидов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242886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478632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74" y="3643314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4857760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242886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3714752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371475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86512" y="492919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Молодец</a:t>
            </a:r>
            <a:endParaRPr lang="ru-RU" sz="3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3240" y="2428868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2357430"/>
            <a:ext cx="2286016" cy="9286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3240" y="2357430"/>
            <a:ext cx="2357454" cy="92869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LiNO</a:t>
            </a:r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43636" y="2428868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5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5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3714752"/>
            <a:ext cx="2286016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5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14678" y="3714752"/>
            <a:ext cx="2286016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ZnO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15074" y="3643314"/>
            <a:ext cx="2286016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5720" y="4786322"/>
            <a:ext cx="228601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14678" y="4857760"/>
            <a:ext cx="2286016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86512" y="4929198"/>
            <a:ext cx="2286016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MnO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Управляющая кнопка: в начало 26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642942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14282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Основания – это сложные вещества, состоящие из металлов и связанных с ними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ионов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86182" y="1285860"/>
            <a:ext cx="3929090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1857364"/>
            <a:ext cx="2000264" cy="35719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0166" y="2357430"/>
            <a:ext cx="3857652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3000372"/>
            <a:ext cx="521494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Общая формула 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оснований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342900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M(OH)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29190" y="3500438"/>
            <a:ext cx="1714512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282" y="5072074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Примеры: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LiOH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Al(OH)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Cu(OH)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Fe(OH)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0" y="0"/>
            <a:ext cx="8715436" cy="571504"/>
          </a:xfrm>
          <a:prstGeom prst="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1142976" y="5072074"/>
            <a:ext cx="785818" cy="1571636"/>
          </a:xfrm>
          <a:prstGeom prst="flowChartMagneticDisk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1142976" y="5929330"/>
            <a:ext cx="785818" cy="7143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28662" y="500063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2571736" y="5072074"/>
            <a:ext cx="785818" cy="1571636"/>
          </a:xfrm>
          <a:prstGeom prst="flowChartMagneticDisk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2571736" y="5929330"/>
            <a:ext cx="785818" cy="7143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428860" y="507207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KOH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5214942" y="5143512"/>
            <a:ext cx="785818" cy="1571636"/>
          </a:xfrm>
          <a:prstGeom prst="flowChartMagneticDisk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5214942" y="6000768"/>
            <a:ext cx="785818" cy="7143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6715140" y="5072074"/>
            <a:ext cx="785818" cy="1571636"/>
          </a:xfrm>
          <a:prstGeom prst="flowChartMagneticDisk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6715140" y="5929330"/>
            <a:ext cx="785818" cy="7143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929190" y="507207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0826" y="507207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5286380" y="6286520"/>
            <a:ext cx="142876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5572132" y="607220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5500694" y="6429396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5786446" y="6357958"/>
            <a:ext cx="71438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7072330" y="6072206"/>
            <a:ext cx="285752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6858016" y="6215082"/>
            <a:ext cx="142876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7358082" y="6286520"/>
            <a:ext cx="71438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929454" y="6429396"/>
            <a:ext cx="214314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Схема 23"/>
          <p:cNvGraphicFramePr/>
          <p:nvPr/>
        </p:nvGraphicFramePr>
        <p:xfrm>
          <a:off x="857224" y="1000108"/>
          <a:ext cx="7500990" cy="370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458</Words>
  <Application>Microsoft Office PowerPoint</Application>
  <PresentationFormat>Экран (4:3)</PresentationFormat>
  <Paragraphs>225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54</cp:revision>
  <dcterms:created xsi:type="dcterms:W3CDTF">2009-01-20T17:00:34Z</dcterms:created>
  <dcterms:modified xsi:type="dcterms:W3CDTF">2009-12-08T19:27:26Z</dcterms:modified>
</cp:coreProperties>
</file>