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4838E4-4153-4D13-9E90-EE67F71CBDD5}" type="datetimeFigureOut">
              <a:rPr lang="ru-RU" smtClean="0"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E29861-0E90-400C-B8AD-DA7AEDE83B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ЖИВОТНЫЙ МИР КРАСНОЯРСКОГО КРАЯ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0321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ёж</a:t>
            </a:r>
            <a:endParaRPr lang="ru-RU" dirty="0"/>
          </a:p>
        </p:txBody>
      </p:sp>
      <p:pic>
        <p:nvPicPr>
          <p:cNvPr id="9218" name="Picture 2" descr="C:\C&amp;M\CMEA06_2\ёж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6429419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барсук</a:t>
            </a:r>
            <a:endParaRPr lang="ru-RU" dirty="0"/>
          </a:p>
        </p:txBody>
      </p:sp>
      <p:pic>
        <p:nvPicPr>
          <p:cNvPr id="10242" name="Picture 2" descr="C:\C&amp;M\CMEA06_2\барсук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000924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Берегите лес и животных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358114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390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Бурый медведь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C&amp;M\CMEA06_2\медведь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7429488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Белка</a:t>
            </a:r>
            <a:endParaRPr lang="ru-RU" dirty="0"/>
          </a:p>
        </p:txBody>
      </p:sp>
      <p:pic>
        <p:nvPicPr>
          <p:cNvPr id="3074" name="Picture 2" descr="C:\C&amp;M\CMEA06_2\белка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6858047" cy="47863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Лиса</a:t>
            </a:r>
            <a:endParaRPr lang="ru-RU" dirty="0"/>
          </a:p>
        </p:txBody>
      </p:sp>
      <p:pic>
        <p:nvPicPr>
          <p:cNvPr id="4098" name="Picture 2" descr="C:\C&amp;M\CMEA06_2\лиса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7072362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Волк</a:t>
            </a:r>
            <a:endParaRPr lang="ru-RU" dirty="0"/>
          </a:p>
        </p:txBody>
      </p:sp>
      <p:pic>
        <p:nvPicPr>
          <p:cNvPr id="5122" name="Picture 2" descr="C:\C&amp;M\CMEA06_2\волк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6715171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бурундук</a:t>
            </a:r>
            <a:endParaRPr lang="ru-RU" dirty="0"/>
          </a:p>
        </p:txBody>
      </p:sp>
      <p:pic>
        <p:nvPicPr>
          <p:cNvPr id="6146" name="Picture 2" descr="C:\C&amp;M\CMEA06_2\бурундук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6500858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соболь</a:t>
            </a:r>
            <a:endParaRPr lang="ru-RU" dirty="0"/>
          </a:p>
        </p:txBody>
      </p:sp>
      <p:pic>
        <p:nvPicPr>
          <p:cNvPr id="7170" name="Picture 2" descr="C:\C&amp;M\CMEA06_2\соболь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6929485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лось</a:t>
            </a:r>
            <a:endParaRPr lang="ru-RU" dirty="0"/>
          </a:p>
        </p:txBody>
      </p:sp>
      <p:pic>
        <p:nvPicPr>
          <p:cNvPr id="8194" name="Picture 2" descr="C:\C&amp;M\CMEA06_2\лось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6786610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18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ЖИВОТНЫЙ МИР КРАСНОЯРСКОГО КРАЯ </vt:lpstr>
      <vt:lpstr>Слайд 2</vt:lpstr>
      <vt:lpstr>Бурый медведь</vt:lpstr>
      <vt:lpstr>Белка</vt:lpstr>
      <vt:lpstr>Лиса</vt:lpstr>
      <vt:lpstr>Волк</vt:lpstr>
      <vt:lpstr>бурундук</vt:lpstr>
      <vt:lpstr>соболь</vt:lpstr>
      <vt:lpstr>лось</vt:lpstr>
      <vt:lpstr>ёж</vt:lpstr>
      <vt:lpstr>барсук</vt:lpstr>
      <vt:lpstr>Берегите лес и животных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 КРАСНОЯРСКОГО КРАЯ</dc:title>
  <dc:creator>User</dc:creator>
  <cp:lastModifiedBy>User</cp:lastModifiedBy>
  <cp:revision>5</cp:revision>
  <dcterms:created xsi:type="dcterms:W3CDTF">2009-12-07T11:09:21Z</dcterms:created>
  <dcterms:modified xsi:type="dcterms:W3CDTF">2009-12-07T11:52:55Z</dcterms:modified>
</cp:coreProperties>
</file>