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9" r:id="rId3"/>
    <p:sldId id="271" r:id="rId4"/>
    <p:sldId id="273" r:id="rId5"/>
    <p:sldId id="260" r:id="rId6"/>
    <p:sldId id="266" r:id="rId7"/>
    <p:sldId id="261" r:id="rId8"/>
    <p:sldId id="257" r:id="rId9"/>
    <p:sldId id="262" r:id="rId10"/>
    <p:sldId id="259" r:id="rId11"/>
    <p:sldId id="265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26" autoAdjust="0"/>
    <p:restoredTop sz="94660"/>
  </p:normalViewPr>
  <p:slideViewPr>
    <p:cSldViewPr>
      <p:cViewPr varScale="1">
        <p:scale>
          <a:sx n="64" d="100"/>
          <a:sy n="64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9D76F-2214-4137-8951-01C9FCB545FF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0D618-1823-47AF-A39F-6FE631A40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0D618-1823-47AF-A39F-6FE631A4025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E59C-D7E8-4BFB-8754-54597AFE02D3}" type="datetimeFigureOut">
              <a:rPr lang="ru-RU" smtClean="0"/>
              <a:pPr/>
              <a:t>03.04.2009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A3A0-9751-423F-ACEF-77A43AF62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7;&#1083;&#1077;&#1085;&#1072;\&#1074;&#1089;&#1077;%20&#1087;&#1088;&#1077;&#1079;&#1077;&#1085;&#1090;&#1072;&#1094;&#1080;&#1080;\&#1088;&#1072;&#1073;&#1086;&#1090;&#1072;%20&#1085;&#1080;&#1082;&#1080;&#1090;&#1099;\disko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Untitled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52713" cy="3141663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700338" y="260350"/>
            <a:ext cx="1441450" cy="719138"/>
          </a:xfrm>
          <a:prstGeom prst="rect">
            <a:avLst/>
          </a:prstGeom>
          <a:solidFill>
            <a:schemeClr val="accent1">
              <a:alpha val="64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356100" y="333375"/>
            <a:ext cx="936625" cy="576263"/>
          </a:xfrm>
          <a:prstGeom prst="triangle">
            <a:avLst>
              <a:gd name="adj" fmla="val 50000"/>
            </a:avLst>
          </a:prstGeom>
          <a:solidFill>
            <a:srgbClr val="FF3300">
              <a:alpha val="13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508625" y="260350"/>
            <a:ext cx="1295400" cy="720725"/>
          </a:xfrm>
          <a:prstGeom prst="rect">
            <a:avLst/>
          </a:prstGeom>
          <a:solidFill>
            <a:schemeClr val="accent1">
              <a:alpha val="64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019925" y="260350"/>
            <a:ext cx="43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/>
              <a:t>.</a:t>
            </a:r>
            <a:endParaRPr lang="ru-RU" sz="4000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 rot="7355555">
            <a:off x="3312319" y="3609181"/>
            <a:ext cx="1081088" cy="720725"/>
          </a:xfrm>
          <a:prstGeom prst="parallelogram">
            <a:avLst>
              <a:gd name="adj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956550" y="1557338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/>
              <a:t>.</a:t>
            </a:r>
            <a:endParaRPr lang="ru-RU" sz="3600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4284663" y="1341438"/>
            <a:ext cx="936625" cy="576262"/>
          </a:xfrm>
          <a:prstGeom prst="triangle">
            <a:avLst>
              <a:gd name="adj" fmla="val 50000"/>
            </a:avLst>
          </a:prstGeom>
          <a:solidFill>
            <a:srgbClr val="FF3300">
              <a:alpha val="16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2700338" y="1268413"/>
            <a:ext cx="1441450" cy="719137"/>
          </a:xfrm>
          <a:prstGeom prst="rect">
            <a:avLst/>
          </a:prstGeom>
          <a:solidFill>
            <a:schemeClr val="accent1">
              <a:alpha val="64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443663" y="1484313"/>
            <a:ext cx="1441450" cy="719137"/>
          </a:xfrm>
          <a:prstGeom prst="rect">
            <a:avLst/>
          </a:prstGeom>
          <a:solidFill>
            <a:schemeClr val="accent1">
              <a:alpha val="64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5651500" y="1341438"/>
            <a:ext cx="1441450" cy="719137"/>
          </a:xfrm>
          <a:prstGeom prst="rect">
            <a:avLst/>
          </a:prstGeom>
          <a:solidFill>
            <a:schemeClr val="accent1">
              <a:alpha val="64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4572000" y="1484313"/>
            <a:ext cx="936625" cy="576262"/>
          </a:xfrm>
          <a:prstGeom prst="triangle">
            <a:avLst>
              <a:gd name="adj" fmla="val 50000"/>
            </a:avLst>
          </a:prstGeom>
          <a:solidFill>
            <a:srgbClr val="FF3300">
              <a:alpha val="19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85720" y="3571876"/>
            <a:ext cx="1441450" cy="719137"/>
          </a:xfrm>
          <a:prstGeom prst="rect">
            <a:avLst/>
          </a:prstGeom>
          <a:solidFill>
            <a:schemeClr val="accent1">
              <a:alpha val="64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2051050" y="3644900"/>
            <a:ext cx="936625" cy="576263"/>
          </a:xfrm>
          <a:prstGeom prst="triangle">
            <a:avLst>
              <a:gd name="adj" fmla="val 50000"/>
            </a:avLst>
          </a:prstGeom>
          <a:solidFill>
            <a:srgbClr val="FF3300">
              <a:alpha val="23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767263" y="3724275"/>
            <a:ext cx="369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/>
              <a:t>.</a:t>
            </a:r>
            <a:endParaRPr lang="ru-RU" sz="4400"/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1908175" y="5734050"/>
            <a:ext cx="936625" cy="576263"/>
          </a:xfrm>
          <a:prstGeom prst="triangle">
            <a:avLst>
              <a:gd name="adj" fmla="val 50000"/>
            </a:avLst>
          </a:prstGeom>
          <a:solidFill>
            <a:srgbClr val="FF3300">
              <a:alpha val="23000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250825" y="5661025"/>
            <a:ext cx="1441450" cy="719138"/>
          </a:xfrm>
          <a:prstGeom prst="rect">
            <a:avLst/>
          </a:prstGeom>
          <a:solidFill>
            <a:schemeClr val="accent1">
              <a:alpha val="64999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3132138" y="6165850"/>
            <a:ext cx="863600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 rot="7355555">
            <a:off x="4031457" y="5480844"/>
            <a:ext cx="1081087" cy="720725"/>
          </a:xfrm>
          <a:prstGeom prst="parallelogram">
            <a:avLst>
              <a:gd name="adj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5219700" y="5661025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400"/>
              <a:t>.</a:t>
            </a:r>
            <a:endParaRPr lang="ru-RU" sz="4400"/>
          </a:p>
        </p:txBody>
      </p:sp>
      <p:pic>
        <p:nvPicPr>
          <p:cNvPr id="4098" name="Picture 2" descr="C:\Program Files\Microsoft Office\MEDIA\CAGCAT10\j019637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2046" y="5072074"/>
            <a:ext cx="1316279" cy="1381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72" grpId="0" animBg="1"/>
      <p:bldP spid="15374" grpId="0" animBg="1"/>
      <p:bldP spid="15375" grpId="0" animBg="1"/>
      <p:bldP spid="15376" grpId="0" animBg="1"/>
      <p:bldP spid="15377" grpId="0" animBg="1"/>
      <p:bldP spid="15379" grpId="0" animBg="1"/>
      <p:bldP spid="15385" grpId="0" animBg="1"/>
      <p:bldP spid="15386" grpId="0" animBg="1"/>
      <p:bldP spid="15387" grpId="0"/>
      <p:bldP spid="15393" grpId="0" animBg="1"/>
      <p:bldP spid="15394" grpId="0" animBg="1"/>
      <p:bldP spid="15395" grpId="0" animBg="1"/>
      <p:bldP spid="15396" grpId="0" animBg="1"/>
      <p:bldP spid="153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Rsaev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Gasan</a:t>
            </a:r>
            <a:endParaRPr lang="ru-RU" dirty="0"/>
          </a:p>
        </p:txBody>
      </p:sp>
      <p:pic>
        <p:nvPicPr>
          <p:cNvPr id="1026" name="Picture 2" descr="D:\фото 2а\DSC00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500174"/>
            <a:ext cx="2865410" cy="1911405"/>
          </a:xfrm>
          <a:prstGeom prst="rect">
            <a:avLst/>
          </a:prstGeom>
          <a:noFill/>
        </p:spPr>
      </p:pic>
      <p:pic>
        <p:nvPicPr>
          <p:cNvPr id="2050" name="Picture 2" descr="F:\ФОТО\фот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0321" y="2214554"/>
            <a:ext cx="5563679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Jakubowa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Ferusa</a:t>
            </a:r>
            <a:endParaRPr lang="ru-RU" dirty="0"/>
          </a:p>
        </p:txBody>
      </p:sp>
      <p:pic>
        <p:nvPicPr>
          <p:cNvPr id="2050" name="Picture 2" descr="D:\фото 2а\DSC00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2572935" cy="1715290"/>
          </a:xfrm>
          <a:prstGeom prst="rect">
            <a:avLst/>
          </a:prstGeom>
          <a:noFill/>
        </p:spPr>
      </p:pic>
      <p:pic>
        <p:nvPicPr>
          <p:cNvPr id="5122" name="Picture 2" descr="F:\ФОТО\фото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2595911" cy="3800497"/>
          </a:xfrm>
          <a:prstGeom prst="rect">
            <a:avLst/>
          </a:prstGeom>
          <a:noFill/>
        </p:spPr>
      </p:pic>
      <p:pic>
        <p:nvPicPr>
          <p:cNvPr id="5123" name="Picture 3" descr="F:\ФОТО\фото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84336"/>
            <a:ext cx="5143536" cy="3373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S</a:t>
            </a:r>
            <a:r>
              <a:rPr lang="en-US" dirty="0" err="1" smtClean="0">
                <a:latin typeface="Algerian" pitchFamily="82" charset="0"/>
              </a:rPr>
              <a:t>olobuto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Aleksej</a:t>
            </a:r>
            <a:endParaRPr lang="ru-RU" dirty="0"/>
          </a:p>
        </p:txBody>
      </p:sp>
      <p:pic>
        <p:nvPicPr>
          <p:cNvPr id="4" name="Содержимое 3" descr="D:\фото 2а\DSC006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2357454" cy="169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ФОТО\фото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643182"/>
            <a:ext cx="6638343" cy="3967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Algerian" pitchFamily="82" charset="0"/>
              </a:rPr>
              <a:t>Piwowarowa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Julja</a:t>
            </a:r>
            <a:endParaRPr lang="ru-RU" dirty="0"/>
          </a:p>
        </p:txBody>
      </p:sp>
      <p:pic>
        <p:nvPicPr>
          <p:cNvPr id="1026" name="Picture 2" descr="D:\фото 2а\DSC006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060" y="1428736"/>
            <a:ext cx="2571769" cy="1714512"/>
          </a:xfrm>
          <a:prstGeom prst="rect">
            <a:avLst/>
          </a:prstGeom>
          <a:noFill/>
        </p:spPr>
      </p:pic>
      <p:pic>
        <p:nvPicPr>
          <p:cNvPr id="4" name="Рисунок 3" descr="F:\юля фото\IMGP02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28736"/>
            <a:ext cx="35004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юля фото\IMGP02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643050"/>
            <a:ext cx="26744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юля фото\IMGP02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3786190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Wessen</a:t>
            </a:r>
            <a:r>
              <a:rPr lang="en-US" dirty="0" smtClean="0"/>
              <a:t>? </a:t>
            </a:r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bitte</a:t>
            </a:r>
            <a:r>
              <a:rPr lang="en-US" dirty="0" smtClean="0"/>
              <a:t> auf!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428736"/>
            <a:ext cx="2571768" cy="466883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 	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dirty="0" smtClean="0"/>
              <a:t>                    </a:t>
            </a:r>
            <a:r>
              <a:rPr lang="en-US" sz="3300" dirty="0" err="1" smtClean="0"/>
              <a:t>Vater</a:t>
            </a:r>
            <a:endParaRPr lang="ru-RU" sz="3300" dirty="0" smtClean="0"/>
          </a:p>
          <a:p>
            <a:pPr>
              <a:buNone/>
            </a:pPr>
            <a:r>
              <a:rPr lang="en-US" sz="3300" dirty="0" smtClean="0"/>
              <a:t>                      </a:t>
            </a:r>
            <a:r>
              <a:rPr lang="en-US" sz="3300" dirty="0" smtClean="0"/>
              <a:t>                  </a:t>
            </a:r>
            <a:r>
              <a:rPr lang="en-US" sz="3300" dirty="0" err="1" smtClean="0"/>
              <a:t>Bruder</a:t>
            </a:r>
            <a:endParaRPr lang="en-US" sz="3300" dirty="0" smtClean="0"/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r>
              <a:rPr lang="en-US" sz="3300" dirty="0" smtClean="0"/>
              <a:t>        </a:t>
            </a:r>
            <a:r>
              <a:rPr lang="en-US" sz="3300" dirty="0" err="1" smtClean="0"/>
              <a:t>Hund</a:t>
            </a:r>
            <a:endParaRPr lang="en-US" sz="3300" dirty="0" smtClean="0"/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r>
              <a:rPr lang="en-US" sz="3300" dirty="0" smtClean="0"/>
              <a:t>        </a:t>
            </a:r>
            <a:r>
              <a:rPr lang="en-US" sz="3300" dirty="0" smtClean="0"/>
              <a:t>Mutter   </a:t>
            </a:r>
            <a:endParaRPr lang="ru-RU" sz="3300" dirty="0" smtClean="0"/>
          </a:p>
          <a:p>
            <a:pPr>
              <a:buNone/>
            </a:pPr>
            <a:r>
              <a:rPr lang="en-US" sz="3300" dirty="0" smtClean="0"/>
              <a:t>         </a:t>
            </a:r>
            <a:r>
              <a:rPr lang="en-US" sz="3300" dirty="0" smtClean="0"/>
              <a:t>                           </a:t>
            </a:r>
            <a:r>
              <a:rPr lang="en-US" sz="3300" dirty="0" err="1" smtClean="0"/>
              <a:t>Schwester</a:t>
            </a:r>
            <a:endParaRPr lang="en-US" sz="3300" dirty="0" smtClean="0"/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r>
              <a:rPr lang="en-US" sz="3300" dirty="0" smtClean="0"/>
              <a:t>        </a:t>
            </a:r>
            <a:r>
              <a:rPr lang="en-US" sz="3300" dirty="0" err="1" smtClean="0"/>
              <a:t>Bruderchen</a:t>
            </a:r>
            <a:endParaRPr lang="ru-RU" sz="3300" dirty="0" smtClean="0"/>
          </a:p>
          <a:p>
            <a:pPr>
              <a:buNone/>
            </a:pPr>
            <a:r>
              <a:rPr lang="en-US" sz="3300" dirty="0" smtClean="0"/>
              <a:t>                      </a:t>
            </a:r>
            <a:r>
              <a:rPr lang="en-US" sz="3300" dirty="0" smtClean="0"/>
              <a:t>                  </a:t>
            </a:r>
            <a:r>
              <a:rPr lang="en-US" sz="3300" dirty="0" err="1" smtClean="0"/>
              <a:t>Schwesterchen</a:t>
            </a:r>
            <a:r>
              <a:rPr lang="en-US" sz="3300" dirty="0" smtClean="0"/>
              <a:t> </a:t>
            </a:r>
            <a:endParaRPr lang="ru-RU" sz="3300" dirty="0" smtClean="0"/>
          </a:p>
          <a:p>
            <a:pPr>
              <a:buNone/>
            </a:pPr>
            <a:r>
              <a:rPr lang="en-US" sz="3300" dirty="0" smtClean="0"/>
              <a:t>    </a:t>
            </a:r>
            <a:endParaRPr lang="ru-RU" sz="3300" dirty="0" smtClean="0"/>
          </a:p>
          <a:p>
            <a:pPr>
              <a:buNone/>
            </a:pPr>
            <a:r>
              <a:rPr lang="en-US" sz="3300" dirty="0" smtClean="0"/>
              <a:t>    </a:t>
            </a:r>
            <a:r>
              <a:rPr lang="en-US" sz="3300" dirty="0" smtClean="0"/>
              <a:t>     </a:t>
            </a:r>
            <a:r>
              <a:rPr lang="en-US" sz="3300" dirty="0" err="1" smtClean="0"/>
              <a:t>Geschwister</a:t>
            </a:r>
            <a:endParaRPr lang="ru-RU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9288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1857364"/>
            <a:ext cx="22860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ein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Sein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Sein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Seine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Seine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Sein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Sein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eine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Wessen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142984"/>
            <a:ext cx="3757610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ru-RU" dirty="0" smtClean="0"/>
          </a:p>
          <a:p>
            <a:r>
              <a:rPr lang="en-US" sz="2600" dirty="0" err="1" smtClean="0"/>
              <a:t>Bruder</a:t>
            </a:r>
            <a:endParaRPr lang="ru-RU" sz="2600" dirty="0" smtClean="0"/>
          </a:p>
          <a:p>
            <a:r>
              <a:rPr lang="en-US" sz="2600" dirty="0" err="1" smtClean="0"/>
              <a:t>Hund</a:t>
            </a:r>
            <a:endParaRPr lang="ru-RU" sz="2600" dirty="0" smtClean="0"/>
          </a:p>
          <a:p>
            <a:r>
              <a:rPr lang="en-US" sz="2600" dirty="0" smtClean="0"/>
              <a:t>Mutter   </a:t>
            </a:r>
            <a:endParaRPr lang="ru-RU" sz="2600" dirty="0" smtClean="0"/>
          </a:p>
          <a:p>
            <a:r>
              <a:rPr lang="en-US" sz="2600" dirty="0" err="1" smtClean="0"/>
              <a:t>Schwester</a:t>
            </a:r>
            <a:endParaRPr lang="ru-RU" sz="2600" dirty="0" smtClean="0"/>
          </a:p>
          <a:p>
            <a:r>
              <a:rPr lang="en-US" sz="2600" dirty="0" err="1" smtClean="0"/>
              <a:t>Katze</a:t>
            </a:r>
            <a:endParaRPr lang="ru-RU" sz="2600" dirty="0" smtClean="0"/>
          </a:p>
          <a:p>
            <a:r>
              <a:rPr lang="en-US" sz="2600" dirty="0" err="1" smtClean="0"/>
              <a:t>Bruderchen</a:t>
            </a:r>
            <a:endParaRPr lang="ru-RU" sz="2600" dirty="0" smtClean="0"/>
          </a:p>
          <a:p>
            <a:r>
              <a:rPr lang="en-US" sz="2600" dirty="0" err="1" smtClean="0"/>
              <a:t>Schwesterchen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r>
              <a:rPr lang="en-US" sz="2600" dirty="0" err="1" smtClean="0"/>
              <a:t>Geschwister</a:t>
            </a:r>
            <a:endParaRPr lang="ru-RU" sz="2600" dirty="0" smtClean="0"/>
          </a:p>
          <a:p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2071678"/>
            <a:ext cx="1113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                      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357430"/>
            <a:ext cx="36433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Ihr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Ihr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Ihre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Ihre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Ihre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Ihr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Ihr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ihre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lernen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-  </a:t>
            </a:r>
            <a:r>
              <a:rPr lang="en-US" dirty="0" err="1" smtClean="0">
                <a:solidFill>
                  <a:srgbClr val="FF0000"/>
                </a:solidFill>
              </a:rPr>
              <a:t>mein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                  </a:t>
            </a:r>
            <a:r>
              <a:rPr lang="en-US" dirty="0" err="1" smtClean="0"/>
              <a:t>wir</a:t>
            </a:r>
            <a:r>
              <a:rPr lang="en-US" dirty="0" smtClean="0"/>
              <a:t> -  </a:t>
            </a:r>
            <a:r>
              <a:rPr lang="en-US" dirty="0" err="1" smtClean="0">
                <a:solidFill>
                  <a:srgbClr val="FF0000"/>
                </a:solidFill>
              </a:rPr>
              <a:t>unser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du -  </a:t>
            </a:r>
            <a:r>
              <a:rPr lang="en-US" dirty="0" err="1" smtClean="0">
                <a:solidFill>
                  <a:srgbClr val="FF0000"/>
                </a:solidFill>
              </a:rPr>
              <a:t>dein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                     </a:t>
            </a:r>
            <a:r>
              <a:rPr lang="en-US" dirty="0" err="1" smtClean="0"/>
              <a:t>ihr</a:t>
            </a:r>
            <a:r>
              <a:rPr lang="en-US" dirty="0" smtClean="0"/>
              <a:t> -   </a:t>
            </a:r>
            <a:r>
              <a:rPr lang="en-US" dirty="0" err="1" smtClean="0">
                <a:solidFill>
                  <a:srgbClr val="FF0000"/>
                </a:solidFill>
              </a:rPr>
              <a:t>euer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er</a:t>
            </a:r>
            <a:r>
              <a:rPr lang="en-US" dirty="0" smtClean="0"/>
              <a:t>-     </a:t>
            </a:r>
            <a:r>
              <a:rPr lang="en-US" dirty="0" err="1" smtClean="0">
                <a:solidFill>
                  <a:srgbClr val="FF0000"/>
                </a:solidFill>
              </a:rPr>
              <a:t>sein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                    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   </a:t>
            </a:r>
            <a:r>
              <a:rPr lang="en-US" dirty="0" err="1" smtClean="0">
                <a:solidFill>
                  <a:srgbClr val="FF0000"/>
                </a:solidFill>
              </a:rPr>
              <a:t>ihr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sie</a:t>
            </a:r>
            <a:r>
              <a:rPr lang="en-US" dirty="0" smtClean="0"/>
              <a:t> -   </a:t>
            </a:r>
            <a:r>
              <a:rPr lang="en-US" dirty="0" err="1" smtClean="0">
                <a:solidFill>
                  <a:srgbClr val="FF0000"/>
                </a:solidFill>
              </a:rPr>
              <a:t>ihr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                       </a:t>
            </a:r>
            <a:r>
              <a:rPr lang="en-US" dirty="0" err="1" smtClean="0"/>
              <a:t>Sie</a:t>
            </a:r>
            <a:r>
              <a:rPr lang="en-US" dirty="0" smtClean="0"/>
              <a:t> -   </a:t>
            </a:r>
            <a:r>
              <a:rPr lang="en-US" dirty="0" err="1" smtClean="0">
                <a:solidFill>
                  <a:srgbClr val="FF0000"/>
                </a:solidFill>
              </a:rPr>
              <a:t>Ihr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    </a:t>
            </a:r>
            <a:r>
              <a:rPr lang="en-US" dirty="0" err="1" smtClean="0">
                <a:solidFill>
                  <a:srgbClr val="FF0000"/>
                </a:solidFill>
              </a:rPr>
              <a:t>sein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95289" y="260350"/>
            <a:ext cx="6534166" cy="13668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Das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Buch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611188" y="2071679"/>
            <a:ext cx="3960812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über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mich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6443663" y="2492375"/>
            <a:ext cx="1133475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5374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286124"/>
            <a:ext cx="2663825" cy="2438400"/>
          </a:xfrm>
          <a:prstGeom prst="rect">
            <a:avLst/>
          </a:prstGeom>
          <a:noFill/>
        </p:spPr>
      </p:pic>
      <p:pic>
        <p:nvPicPr>
          <p:cNvPr id="15375" name="disk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5288" y="5516563"/>
            <a:ext cx="304800" cy="3048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868" y="5715016"/>
            <a:ext cx="4642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564357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Picture 2" descr="D:\фото 2а\DSC006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785794"/>
            <a:ext cx="1902605" cy="126840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00232" y="5643578"/>
            <a:ext cx="209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0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5643578"/>
            <a:ext cx="53572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" name="Picture 2" descr="D:\фото 2а\DSC006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428736"/>
            <a:ext cx="1902605" cy="1268403"/>
          </a:xfrm>
          <a:prstGeom prst="rect">
            <a:avLst/>
          </a:prstGeom>
          <a:noFill/>
        </p:spPr>
      </p:pic>
      <p:pic>
        <p:nvPicPr>
          <p:cNvPr id="13" name="Содержимое 3" descr="D:\фото 2а\DSC00640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2071678"/>
            <a:ext cx="2000264" cy="141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фото 2а\DSC0064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2643182"/>
            <a:ext cx="178554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3" descr="D:\фото 2а\DSC00644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3357562"/>
            <a:ext cx="1965712" cy="155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D:\фото 2а\DSC0064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49726" y="4643446"/>
            <a:ext cx="1894274" cy="1262849"/>
          </a:xfrm>
          <a:prstGeom prst="rect">
            <a:avLst/>
          </a:prstGeom>
          <a:noFill/>
        </p:spPr>
      </p:pic>
      <p:pic>
        <p:nvPicPr>
          <p:cNvPr id="24" name="Picture 2" descr="D:\фото 2а\DSC0064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3929066"/>
            <a:ext cx="2116919" cy="1411279"/>
          </a:xfrm>
          <a:prstGeom prst="rect">
            <a:avLst/>
          </a:prstGeom>
          <a:noFill/>
        </p:spPr>
      </p:pic>
      <p:pic>
        <p:nvPicPr>
          <p:cNvPr id="25" name="Рисунок 24" descr="D:\фото 2а\DSC0063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521495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4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5"/>
                </p:tgtEl>
              </p:cMediaNode>
            </p:audio>
          </p:childTnLst>
        </p:cTn>
      </p:par>
    </p:tnLst>
    <p:bldLst>
      <p:bldP spid="15368" grpId="0" animBg="1"/>
      <p:bldP spid="153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Sidorenko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Ilja</a:t>
            </a:r>
            <a:endParaRPr lang="ru-RU" dirty="0"/>
          </a:p>
        </p:txBody>
      </p:sp>
      <p:pic>
        <p:nvPicPr>
          <p:cNvPr id="3074" name="Picture 2" descr="D:\фото 2а\DSC00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357298"/>
            <a:ext cx="2651760" cy="1766455"/>
          </a:xfrm>
          <a:prstGeom prst="rect">
            <a:avLst/>
          </a:prstGeom>
          <a:noFill/>
        </p:spPr>
      </p:pic>
      <p:pic>
        <p:nvPicPr>
          <p:cNvPr id="6" name="Рисунок 5" descr="F:\DSC006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DSC029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28306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DSC033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357298"/>
            <a:ext cx="2391885" cy="30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DSC0067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286124"/>
            <a:ext cx="1892300" cy="14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DSC0065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786322"/>
            <a:ext cx="2143140" cy="158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DSC0076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4929198"/>
            <a:ext cx="2357454" cy="14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Ulitin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Iwan</a:t>
            </a:r>
            <a:endParaRPr lang="ru-RU" dirty="0"/>
          </a:p>
        </p:txBody>
      </p:sp>
      <p:pic>
        <p:nvPicPr>
          <p:cNvPr id="1026" name="Picture 2" descr="F:\фото\IMG_2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3116"/>
            <a:ext cx="5310729" cy="3983047"/>
          </a:xfrm>
          <a:prstGeom prst="rect">
            <a:avLst/>
          </a:prstGeom>
          <a:noFill/>
        </p:spPr>
      </p:pic>
      <p:pic>
        <p:nvPicPr>
          <p:cNvPr id="4" name="Picture 2" descr="D:\фото 2а\DSC0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52" y="12220563"/>
            <a:ext cx="2357454" cy="1571636"/>
          </a:xfrm>
          <a:prstGeom prst="rect">
            <a:avLst/>
          </a:prstGeom>
          <a:noFill/>
        </p:spPr>
      </p:pic>
      <p:pic>
        <p:nvPicPr>
          <p:cNvPr id="5" name="Рисунок 4" descr="D:\фото 2а\DSC006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Sarikina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Wlada</a:t>
            </a:r>
            <a:endParaRPr lang="ru-RU" dirty="0"/>
          </a:p>
        </p:txBody>
      </p:sp>
      <p:pic>
        <p:nvPicPr>
          <p:cNvPr id="3074" name="Picture 2" descr="D:\фото 2а\DSC00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652704" cy="1768469"/>
          </a:xfrm>
          <a:prstGeom prst="rect">
            <a:avLst/>
          </a:prstGeom>
          <a:noFill/>
        </p:spPr>
      </p:pic>
      <p:pic>
        <p:nvPicPr>
          <p:cNvPr id="1026" name="Picture 2" descr="F:\ФОТО\фот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700" y="1142984"/>
            <a:ext cx="3490830" cy="5143536"/>
          </a:xfrm>
          <a:prstGeom prst="rect">
            <a:avLst/>
          </a:prstGeom>
          <a:noFill/>
        </p:spPr>
      </p:pic>
      <p:pic>
        <p:nvPicPr>
          <p:cNvPr id="1027" name="Picture 3" descr="F:\ФОТО\фото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860" y="3214686"/>
            <a:ext cx="4686487" cy="3084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lgerian" pitchFamily="82" charset="0"/>
              </a:rPr>
              <a:t>Sitschjowa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Katja</a:t>
            </a:r>
            <a:endParaRPr lang="ru-RU" dirty="0"/>
          </a:p>
        </p:txBody>
      </p:sp>
      <p:pic>
        <p:nvPicPr>
          <p:cNvPr id="4" name="Содержимое 3" descr="D:\фото 2а\DSC006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214422"/>
            <a:ext cx="2394340" cy="176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ФОТО\фото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554"/>
            <a:ext cx="6009426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81</Words>
  <Application>Microsoft Office PowerPoint</Application>
  <PresentationFormat>Экран (4:3)</PresentationFormat>
  <Paragraphs>74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Wessen? Schreibe bitte auf!</vt:lpstr>
      <vt:lpstr>Wessen?</vt:lpstr>
      <vt:lpstr>Wir lernen</vt:lpstr>
      <vt:lpstr>Слайд 5</vt:lpstr>
      <vt:lpstr>Sidorenko Ilja</vt:lpstr>
      <vt:lpstr>Ulitin Iwan</vt:lpstr>
      <vt:lpstr>Sarikina Wlada</vt:lpstr>
      <vt:lpstr>Sitschjowa Katja</vt:lpstr>
      <vt:lpstr>Rsaev Gasan</vt:lpstr>
      <vt:lpstr>Jakubowa Ferusa</vt:lpstr>
      <vt:lpstr>Solobuto Aleksej</vt:lpstr>
      <vt:lpstr>Piwowarowa Julja</vt:lpstr>
    </vt:vector>
  </TitlesOfParts>
  <Company>ГОУ СОШ № 2012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Борисовна</dc:creator>
  <cp:lastModifiedBy>Татьяна Борисовна</cp:lastModifiedBy>
  <cp:revision>75</cp:revision>
  <dcterms:created xsi:type="dcterms:W3CDTF">2009-03-31T08:28:07Z</dcterms:created>
  <dcterms:modified xsi:type="dcterms:W3CDTF">2009-04-03T13:25:36Z</dcterms:modified>
</cp:coreProperties>
</file>