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9" r:id="rId6"/>
    <p:sldId id="275" r:id="rId7"/>
    <p:sldId id="268" r:id="rId8"/>
    <p:sldId id="271" r:id="rId9"/>
    <p:sldId id="272" r:id="rId10"/>
    <p:sldId id="264" r:id="rId11"/>
    <p:sldId id="270" r:id="rId12"/>
    <p:sldId id="266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D67E-2D6D-4673-9B35-C16BF5BDCF63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9AC8-7852-4659-B2AD-C157478C6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27E7-EF5D-4198-8223-94019FC8C7E1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29C4-68F6-4BF1-AF29-73641B6B5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8A8F-07DD-432C-9A09-A353A593721D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355B-6FBD-4655-AF74-91F187E4D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4523B-C95E-4225-BC40-27E0E5F28077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D5C6-2C48-4DAE-B288-F2E86F8B0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C8B0-8C95-4D6F-AD9E-A3A810073855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3E8E-40B9-43FA-A684-24C54AF24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F6A55-1038-472D-8EBC-7E92CB81D8D3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C478-FF8C-4A98-91C8-69965DD5E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EA33-6DFA-4A16-924B-244B48A5D757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A900-B0B9-4A5B-8EDE-A7C5441D1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12B4-D389-4440-91F3-B59ADAAF766B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82C7-3ACF-4950-8FA6-FEFAD9AA3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4296-871D-4A84-998C-329EE698E130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1E98-152D-427A-A209-1B585F28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5645-0B5E-4C3F-B682-CBB9160B6C4B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0189-05D4-4AE7-94D8-0EC05116D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73DF-5374-47A2-BFE2-8F520226412C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425E-203E-4F89-A824-A1545667C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693531-FE26-4203-B916-846A1CCED353}" type="datetimeFigureOut">
              <a:rPr lang="ru-RU"/>
              <a:pPr>
                <a:defRPr/>
              </a:pPr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36664F-8B47-4E3E-9A7B-AF5AAAA2C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2357438"/>
          </a:xfrm>
          <a:ln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«Природа – источник вдохновения».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Интегрированный урок в 5 классе.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3786188"/>
            <a:ext cx="6858000" cy="2281237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           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Склейнова Раиса Викторовна</a:t>
            </a:r>
          </a:p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№17 г.Мурманска</a:t>
            </a:r>
            <a:endParaRPr lang="ru-RU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579755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260350"/>
          <a:ext cx="8281987" cy="5832475"/>
        </p:xfrm>
        <a:graphic>
          <a:graphicData uri="http://schemas.openxmlformats.org/drawingml/2006/table">
            <a:tbl>
              <a:tblPr/>
              <a:tblGrid>
                <a:gridCol w="2070100"/>
                <a:gridCol w="2030412"/>
                <a:gridCol w="2111375"/>
                <a:gridCol w="207010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музыкальной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выразительности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«Зимнее утро»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«Зимняя дорога»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 тройке»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Мелодия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плавная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плавная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плавная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Лад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мажор, минор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минор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минор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Регистр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средний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Ритм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ровный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ровный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ровный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Звуковедение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связное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связное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связное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отрывистое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умеренный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медленный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умеренный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Динамика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умеренно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тихо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умеренно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857250" y="274638"/>
            <a:ext cx="7429500" cy="4368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5143500"/>
            <a:ext cx="8229600" cy="12858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«Времена года»  П.И.Чайковский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«На тройке»</a:t>
            </a:r>
          </a:p>
          <a:p>
            <a:pPr algn="ctr">
              <a:buFont typeface="Arial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2" descr="C:\Users\11\Desktop\картины для презентации\14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260350"/>
            <a:ext cx="7459662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творчество         природа        вдохновение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природа          вдохновение        творчество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428875" y="4572000"/>
            <a:ext cx="642938" cy="285750"/>
          </a:xfrm>
          <a:prstGeom prst="rightArrow">
            <a:avLst>
              <a:gd name="adj1" fmla="val 50000"/>
              <a:gd name="adj2" fmla="val 6542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643563" y="4572000"/>
            <a:ext cx="642937" cy="2857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857375" y="2500313"/>
            <a:ext cx="5643563" cy="20002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357313" y="2500313"/>
            <a:ext cx="3143250" cy="20002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4143375" y="2500313"/>
            <a:ext cx="3214688" cy="20716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"/>
          <p:cNvSpPr txBox="1">
            <a:spLocks noChangeArrowheads="1"/>
          </p:cNvSpPr>
          <p:nvPr/>
        </p:nvSpPr>
        <p:spPr bwMode="auto">
          <a:xfrm>
            <a:off x="1866900" y="2795588"/>
            <a:ext cx="117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02" name="Picture 2" descr="C:\Users\11\Desktop\картины для презентации\695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85813"/>
            <a:ext cx="485775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 flipH="1">
            <a:off x="5286375" y="928688"/>
            <a:ext cx="3500438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«Рябиновый Мурманск»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В.Попов       В.Тимофеев </a:t>
            </a:r>
          </a:p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Над Мурманском солнце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Не часто туман пробивает.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Под Мурманском сопки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Оленьими мхами цветут.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И только рябина по улицам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Нашим шагает.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Одна лишь рябина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Легко приживается тут.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571500" y="571500"/>
            <a:ext cx="8358188" cy="4714875"/>
          </a:xfrm>
        </p:spPr>
        <p:txBody>
          <a:bodyPr/>
          <a:lstStyle/>
          <a:p>
            <a:r>
              <a:rPr lang="ru-RU" sz="3200" b="1" i="1" smtClean="0">
                <a:solidFill>
                  <a:srgbClr val="C00000"/>
                </a:solidFill>
              </a:rPr>
              <a:t>«…мало одной жизни, чтобы испытать до конца очарование и всю исцеляющую силу нашей природы. Любовь к Родине – один из вернейших признаков любви к своей стране.»</a:t>
            </a:r>
            <a:br>
              <a:rPr lang="ru-RU" sz="3200" b="1" i="1" smtClean="0">
                <a:solidFill>
                  <a:srgbClr val="C00000"/>
                </a:solidFill>
              </a:rPr>
            </a:br>
            <a:r>
              <a:rPr lang="ru-RU" sz="3200" b="1" i="1" smtClean="0">
                <a:solidFill>
                  <a:srgbClr val="C00000"/>
                </a:solidFill>
              </a:rPr>
              <a:t>К.Г.Паустовский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00"/>
          </a:xfrm>
        </p:spPr>
        <p:txBody>
          <a:bodyPr/>
          <a:lstStyle/>
          <a:p>
            <a:r>
              <a:rPr lang="ru-RU" sz="3200" b="1" smtClean="0">
                <a:solidFill>
                  <a:srgbClr val="002060"/>
                </a:solidFill>
              </a:rPr>
              <a:t>Цель:</a:t>
            </a:r>
            <a:br>
              <a:rPr lang="ru-RU" sz="3200" b="1" smtClean="0">
                <a:solidFill>
                  <a:srgbClr val="002060"/>
                </a:solidFill>
              </a:rPr>
            </a:br>
            <a:r>
              <a:rPr lang="ru-RU" sz="3200" b="1" smtClean="0">
                <a:solidFill>
                  <a:srgbClr val="002060"/>
                </a:solidFill>
              </a:rPr>
              <a:t>Увидеть, услышать и прочувствовать, как</a:t>
            </a:r>
            <a:br>
              <a:rPr lang="ru-RU" sz="3200" b="1" smtClean="0">
                <a:solidFill>
                  <a:srgbClr val="002060"/>
                </a:solidFill>
              </a:rPr>
            </a:br>
            <a:r>
              <a:rPr lang="ru-RU" sz="3200" b="1" smtClean="0">
                <a:solidFill>
                  <a:srgbClr val="002060"/>
                </a:solidFill>
              </a:rPr>
              <a:t>природа вдохновляет композиторов, поэтов, художников на создание произведений и попробовать создать музыкальные картины при помощи средств музыкальной выразительности.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11\Desktop\картины для презентации\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14313"/>
            <a:ext cx="442912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857500" y="5572125"/>
            <a:ext cx="31765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П.И.Чайковский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(1840 – 1893)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«Времена года» П.И.Чайковский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«Осенняя песня»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11\Desktop\картины для презентации\c9ec920a374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24000" y="1830388"/>
            <a:ext cx="6096000" cy="40671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42938" y="1571625"/>
            <a:ext cx="37147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А.С.Пушкин</a:t>
            </a: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Унылая пора! Очей очарованье!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Приятна мне твоя прощальная краса –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Люблю я пышное природы увяданье,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В багрец и золото одетые леса.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5214938" y="1571625"/>
            <a:ext cx="33337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А.Н.Плещеев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Скучная картина!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Тучи без конца,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Дождик так и льётся,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Лужи у крыльца;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Чахлая рябина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Мокнет под окном;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Смотрит деревушка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Сереньким пятном.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214438" y="142875"/>
            <a:ext cx="5929312" cy="642938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Картины осени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28625" y="928688"/>
            <a:ext cx="4040188" cy="235743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59" name="Picture 2" descr="C:\Users\11\Desktop\картины для презентации\52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3786188"/>
            <a:ext cx="4214813" cy="2786062"/>
          </a:xfrm>
        </p:spPr>
      </p:pic>
      <p:sp>
        <p:nvSpPr>
          <p:cNvPr id="19460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28688"/>
            <a:ext cx="4041775" cy="250031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61" name="Picture 2" descr="C:\Users\11\Desktop\картины для презентации\55e2222a254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3786188"/>
            <a:ext cx="4184650" cy="2786062"/>
          </a:xfrm>
        </p:spPr>
      </p:pic>
      <p:pic>
        <p:nvPicPr>
          <p:cNvPr id="19462" name="Picture 2" descr="C:\Users\11\Desktop\картины для презентации\golden-autum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908050"/>
            <a:ext cx="42148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" descr="C:\Users\11\Desktop\картины для презентации\12..altiotiyi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908050"/>
            <a:ext cx="41433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11\Desktop\картины для презентации\picture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32861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2500313" y="571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3" y="357188"/>
            <a:ext cx="3971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«Февральская глазурь»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И.Э.Грабарь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786313" y="2214563"/>
            <a:ext cx="321468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Краски природы: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лазоревое небо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жемчужные берёзы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коралловые ветки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сапфировые тени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сиреневый снег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366963" y="3867150"/>
            <a:ext cx="71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 flipH="1">
            <a:off x="2286000" y="3786188"/>
            <a:ext cx="1030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571500" y="1285875"/>
            <a:ext cx="3846513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«Зимнее утро»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А.С.Пушкин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Под голубыми небесами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Великолепными коврами,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Блестя на солнце, снег лежит;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Прозрачный лес один чернеет.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 ель сквозь иней зеленеет,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 речка подо льдом блестит.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5000625" y="1214438"/>
            <a:ext cx="3571875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«Зимняя дорога»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А.С.Пушкин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 дороге зимней, скучной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Тройка борзая бежит,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Колокольчик однозвучный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Утомительно гремит.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Что-то слышится родное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 долгих песнях ямщика: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То разгулье удалое,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То сердечная тоска…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550</TotalTime>
  <Words>300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«Природа – источник вдохновения». Интегрированный урок в 5 классе.</vt:lpstr>
      <vt:lpstr>«…мало одной жизни, чтобы испытать до конца очарование и всю исцеляющую силу нашей природы. Любовь к Родине – один из вернейших признаков любви к своей стране.» К.Г.Паустовский</vt:lpstr>
      <vt:lpstr>Цель: Увидеть, услышать и прочувствовать, как природа вдохновляет композиторов, поэтов, художников на создание произведений и попробовать создать музыкальные картины при помощи средств музыкальной выразительности.</vt:lpstr>
      <vt:lpstr>Слайд 4</vt:lpstr>
      <vt:lpstr>«Времена года» П.И.Чайковский «Осенняя песня»</vt:lpstr>
      <vt:lpstr>Слайд 6</vt:lpstr>
      <vt:lpstr>Картины осени</vt:lpstr>
      <vt:lpstr>Слайд 8</vt:lpstr>
      <vt:lpstr>Слайд 9</vt:lpstr>
      <vt:lpstr>Слайд 10</vt:lpstr>
      <vt:lpstr>Слайд 11</vt:lpstr>
      <vt:lpstr>творчество         природа        вдохновение     природа          вдохновение        творчество</vt:lpstr>
      <vt:lpstr>Слайд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 – источник вдохновения» Интегрированный урок в 5 классе.</dc:title>
  <dc:creator>11</dc:creator>
  <cp:lastModifiedBy>Lenovo User</cp:lastModifiedBy>
  <cp:revision>67</cp:revision>
  <dcterms:created xsi:type="dcterms:W3CDTF">2009-11-18T20:52:51Z</dcterms:created>
  <dcterms:modified xsi:type="dcterms:W3CDTF">2010-01-08T09:03:56Z</dcterms:modified>
</cp:coreProperties>
</file>