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1" autoAdjust="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66C9E2-A3DC-495A-A47D-50C6F961112E}" type="datetimeFigureOut">
              <a:rPr lang="ru-RU" smtClean="0"/>
              <a:pPr/>
              <a:t>03.04.2008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2DF912-82C3-444B-9FDC-D7635E31C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07183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Проектная деятельность в образовательной системе Школа 2100.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429132"/>
            <a:ext cx="2500330" cy="17859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Рисунок 6" descr="computer_gir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857628"/>
            <a:ext cx="3143271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Понятие проект.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Проект-комплекс взаимосвязанных </a:t>
            </a:r>
            <a:r>
              <a:rPr lang="ru-RU" sz="4000" i="1" dirty="0" err="1" smtClean="0">
                <a:solidFill>
                  <a:srgbClr val="002060"/>
                </a:solidFill>
              </a:rPr>
              <a:t>мероприятий,предназначенных</a:t>
            </a:r>
            <a:r>
              <a:rPr lang="ru-RU" sz="4000" i="1" dirty="0" smtClean="0">
                <a:solidFill>
                  <a:srgbClr val="002060"/>
                </a:solidFill>
              </a:rPr>
              <a:t> для достижения определенной цели в течение заданного периода времени.  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Виды проектов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Информационные </a:t>
            </a:r>
            <a:r>
              <a:rPr lang="ru-RU" sz="4000" dirty="0" err="1" smtClean="0">
                <a:solidFill>
                  <a:srgbClr val="002060"/>
                </a:solidFill>
              </a:rPr>
              <a:t>проекты</a:t>
            </a:r>
            <a:r>
              <a:rPr lang="ru-RU" dirty="0" err="1" smtClean="0">
                <a:solidFill>
                  <a:srgbClr val="002060"/>
                </a:solidFill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</a:rPr>
              <a:t>проекты,целью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создания которых являются информационные </a:t>
            </a:r>
            <a:r>
              <a:rPr lang="ru-RU" i="1" dirty="0" err="1" smtClean="0">
                <a:solidFill>
                  <a:srgbClr val="002060"/>
                </a:solidFill>
              </a:rPr>
              <a:t>объекты:энциклопедии,картотеки,книги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газеты,атласы,фрагменты</a:t>
            </a:r>
            <a:r>
              <a:rPr lang="ru-RU" i="1" dirty="0" smtClean="0">
                <a:solidFill>
                  <a:srgbClr val="002060"/>
                </a:solidFill>
              </a:rPr>
              <a:t> учебников и задачников и т.д.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Исследовательские проекты-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ru-RU" i="1" dirty="0" err="1" smtClean="0">
                <a:solidFill>
                  <a:srgbClr val="002060"/>
                </a:solidFill>
              </a:rPr>
              <a:t>проекты,в</a:t>
            </a:r>
            <a:r>
              <a:rPr lang="ru-RU" i="1" dirty="0" smtClean="0">
                <a:solidFill>
                  <a:srgbClr val="002060"/>
                </a:solidFill>
              </a:rPr>
              <a:t> которых дети полностью проходят все этапы исследований: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формулировка проблемы,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обзор источников информации по теме исследования,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выдвижение гипотез,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постановка эксперимента,</a:t>
            </a:r>
          </a:p>
          <a:p>
            <a:pPr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формулировка </a:t>
            </a:r>
            <a:r>
              <a:rPr lang="ru-RU" i="1" dirty="0" err="1" smtClean="0">
                <a:solidFill>
                  <a:srgbClr val="002060"/>
                </a:solidFill>
              </a:rPr>
              <a:t>выводов,защита</a:t>
            </a:r>
            <a:r>
              <a:rPr lang="ru-RU" i="1" dirty="0" smtClean="0">
                <a:solidFill>
                  <a:srgbClr val="002060"/>
                </a:solidFill>
              </a:rPr>
              <a:t> проекта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Проекты по решению проблем-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rgbClr val="002060"/>
                </a:solidFill>
              </a:rPr>
              <a:t>проекты,похожие</a:t>
            </a:r>
            <a:r>
              <a:rPr lang="ru-RU" i="1" dirty="0" smtClean="0">
                <a:solidFill>
                  <a:srgbClr val="002060"/>
                </a:solidFill>
              </a:rPr>
              <a:t> на исследовательские,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но носящие более творческий и изобретательный характер;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целью проекта будет реализация конкретных предложений по решению поставленной проблемы.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 проектной деятельности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1.Формировать коммуникативные навыки (партнерское общение);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 2.   формировать навыки организации рабочего пространства и использования рабочего времени;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3.развивать умения оценивать свои </a:t>
            </a:r>
            <a:r>
              <a:rPr lang="ru-RU" i="1" dirty="0" err="1" smtClean="0">
                <a:solidFill>
                  <a:srgbClr val="002060"/>
                </a:solidFill>
              </a:rPr>
              <a:t>возможности,осозновать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свои</a:t>
            </a:r>
            <a:r>
              <a:rPr lang="ru-RU" i="1" dirty="0" smtClean="0">
                <a:solidFill>
                  <a:srgbClr val="002060"/>
                </a:solidFill>
              </a:rPr>
              <a:t> интересы;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4.формировать функциональную грамотность школьников</a:t>
            </a:r>
            <a:r>
              <a:rPr lang="ru-RU" dirty="0" smtClean="0"/>
              <a:t>.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Этапы проекта: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214710"/>
          </a:xfrm>
        </p:spPr>
        <p:txBody>
          <a:bodyPr>
            <a:normAutofit/>
          </a:bodyPr>
          <a:lstStyle/>
          <a:p>
            <a:pPr marL="971550" lvl="1" indent="-514350" algn="ctr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1 Формулирование проекта.</a:t>
            </a:r>
          </a:p>
          <a:p>
            <a:pPr marL="971550" lvl="1" indent="-514350" algn="ctr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2 Планирование проекта.</a:t>
            </a:r>
          </a:p>
          <a:p>
            <a:pPr marL="971550" lvl="1" indent="-514350" algn="ctr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3 Осуществление проекта.</a:t>
            </a:r>
          </a:p>
          <a:p>
            <a:pPr marL="971550" lvl="1" indent="-514350" algn="ctr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4 Защита проекта</a:t>
            </a:r>
            <a:r>
              <a:rPr lang="ru-RU" dirty="0" smtClean="0"/>
              <a:t>.</a:t>
            </a:r>
            <a:endParaRPr lang="ru-RU" dirty="0"/>
          </a:p>
          <a:p>
            <a:pPr marL="971550" lvl="1" indent="-514350">
              <a:buFont typeface="+mj-lt"/>
              <a:buAutoNum type="arabicPeriod"/>
            </a:pPr>
            <a:endParaRPr lang="ru-RU" dirty="0" smtClean="0"/>
          </a:p>
          <a:p>
            <a:pPr marL="971550" lvl="1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Примеры детских проектов: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2060"/>
                </a:solidFill>
              </a:rPr>
              <a:t>в</a:t>
            </a:r>
            <a:r>
              <a:rPr lang="ru-RU" i="1" dirty="0" smtClean="0">
                <a:solidFill>
                  <a:srgbClr val="002060"/>
                </a:solidFill>
              </a:rPr>
              <a:t>ыставка </a:t>
            </a:r>
            <a:r>
              <a:rPr lang="ru-RU" i="1" dirty="0" err="1" smtClean="0">
                <a:solidFill>
                  <a:srgbClr val="002060"/>
                </a:solidFill>
              </a:rPr>
              <a:t>рисунков,поделок</a:t>
            </a:r>
            <a:r>
              <a:rPr lang="ru-RU" i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i="1" dirty="0">
                <a:solidFill>
                  <a:srgbClr val="002060"/>
                </a:solidFill>
              </a:rPr>
              <a:t>с</a:t>
            </a:r>
            <a:r>
              <a:rPr lang="ru-RU" i="1" dirty="0" smtClean="0">
                <a:solidFill>
                  <a:srgbClr val="002060"/>
                </a:solidFill>
              </a:rPr>
              <a:t>оздание своей </a:t>
            </a:r>
            <a:r>
              <a:rPr lang="ru-RU" i="1" dirty="0" err="1" smtClean="0">
                <a:solidFill>
                  <a:srgbClr val="002060"/>
                </a:solidFill>
              </a:rPr>
              <a:t>книги,мини-энциклопедии,сборника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стихов,загадок,сказок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и т. </a:t>
            </a:r>
            <a:r>
              <a:rPr lang="ru-RU" i="1" dirty="0" err="1" smtClean="0">
                <a:solidFill>
                  <a:srgbClr val="002060"/>
                </a:solidFill>
              </a:rPr>
              <a:t>д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err="1" smtClean="0">
                <a:solidFill>
                  <a:srgbClr val="002060"/>
                </a:solidFill>
              </a:rPr>
              <a:t>мероприятия:спектакли,концерты,виктори-ны,показы</a:t>
            </a:r>
            <a:r>
              <a:rPr lang="ru-RU" i="1" dirty="0" smtClean="0">
                <a:solidFill>
                  <a:srgbClr val="002060"/>
                </a:solidFill>
              </a:rPr>
              <a:t> мод и т. д.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видеофильм с участием всех желающих детей в какой-либо специализации.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Ребенок имеет право: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92D050"/>
                </a:solidFill>
              </a:rPr>
              <a:t>1 не участвовать ни в одном из проектов,</a:t>
            </a:r>
          </a:p>
          <a:p>
            <a:r>
              <a:rPr lang="ru-RU" i="1" dirty="0" smtClean="0">
                <a:solidFill>
                  <a:srgbClr val="92D050"/>
                </a:solidFill>
              </a:rPr>
              <a:t>2 участвовать одновременно в разных проектах в разных ролях,</a:t>
            </a:r>
          </a:p>
          <a:p>
            <a:r>
              <a:rPr lang="ru-RU" i="1" dirty="0" smtClean="0">
                <a:solidFill>
                  <a:srgbClr val="92D050"/>
                </a:solidFill>
              </a:rPr>
              <a:t>3 выйти в любой момент из проекта,</a:t>
            </a:r>
          </a:p>
          <a:p>
            <a:r>
              <a:rPr lang="ru-RU" i="1" dirty="0" smtClean="0">
                <a:solidFill>
                  <a:srgbClr val="92D050"/>
                </a:solidFill>
              </a:rPr>
              <a:t>4 в любой момент начать свой новый проект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229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Проектная деятельность в образовательной системе Школа 2100.</vt:lpstr>
      <vt:lpstr>Понятие проект.</vt:lpstr>
      <vt:lpstr>Виды проектов.</vt:lpstr>
      <vt:lpstr>Исследовательские проекты-</vt:lpstr>
      <vt:lpstr>Проекты по решению проблем-</vt:lpstr>
      <vt:lpstr>Задачи проектной деятельности:</vt:lpstr>
      <vt:lpstr>Этапы проекта:</vt:lpstr>
      <vt:lpstr>Примеры детских проектов:</vt:lpstr>
      <vt:lpstr>Ребенок имеет право: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образовательной системе Школа 2100.</dc:title>
  <dc:creator>Любовь</dc:creator>
  <cp:lastModifiedBy>Любовь</cp:lastModifiedBy>
  <cp:revision>18</cp:revision>
  <dcterms:created xsi:type="dcterms:W3CDTF">2008-02-08T03:25:58Z</dcterms:created>
  <dcterms:modified xsi:type="dcterms:W3CDTF">2008-04-03T03:32:54Z</dcterms:modified>
</cp:coreProperties>
</file>