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3635" autoAdjust="0"/>
  </p:normalViewPr>
  <p:slideViewPr>
    <p:cSldViewPr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4D5565-BABE-4E26-8538-395BFEB174D7}" type="datetimeFigureOut">
              <a:rPr lang="ru-RU" smtClean="0"/>
              <a:pPr/>
              <a:t>21.09.2009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F19DF8-B656-4F05-8021-FCB75AF311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во </a:t>
            </a:r>
            <a:r>
              <a:rPr lang="ru-RU" dirty="0" smtClean="0"/>
              <a:t>2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</a:t>
            </a:r>
          </a:p>
          <a:p>
            <a:r>
              <a:rPr lang="ru-RU" dirty="0" smtClean="0"/>
              <a:t> МОУ СОШ с УИОП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пгт</a:t>
            </a:r>
            <a:r>
              <a:rPr lang="ru-RU" dirty="0" smtClean="0"/>
              <a:t>. Санчурск Кировской области</a:t>
            </a:r>
          </a:p>
          <a:p>
            <a:r>
              <a:rPr lang="ru-RU" dirty="0" smtClean="0"/>
              <a:t>Ершова Т.П.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	</a:t>
            </a:r>
            <a:r>
              <a:rPr lang="ru-RU" sz="4400" b="1" i="1" dirty="0" smtClean="0"/>
              <a:t>Буквы А и Я живут в разных домиках. Один домик высокий, другой – низкий. Причем, буква А не живет в низком домике. В каком домике живет каждая буква?</a:t>
            </a:r>
          </a:p>
          <a:p>
            <a:pPr>
              <a:buNone/>
            </a:pPr>
            <a:endParaRPr lang="ru-RU" sz="40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857356" y="857232"/>
            <a:ext cx="571504" cy="450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500306"/>
            <a:ext cx="500066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786058"/>
            <a:ext cx="571504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1643050"/>
            <a:ext cx="642942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643314"/>
            <a:ext cx="57150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143116"/>
            <a:ext cx="642942" cy="3200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285860"/>
            <a:ext cx="642942" cy="405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5857892"/>
            <a:ext cx="1885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барабан</a:t>
            </a:r>
            <a:endParaRPr lang="ru-RU" sz="3600" i="1" dirty="0"/>
          </a:p>
        </p:txBody>
      </p:sp>
      <p:sp>
        <p:nvSpPr>
          <p:cNvPr id="13" name="Овал 12"/>
          <p:cNvSpPr/>
          <p:nvPr/>
        </p:nvSpPr>
        <p:spPr>
          <a:xfrm>
            <a:off x="500034" y="6072206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601749" cy="3357562"/>
          </a:xfrm>
          <a:prstGeom prst="rect">
            <a:avLst/>
          </a:prstGeom>
          <a:noFill/>
        </p:spPr>
      </p:pic>
      <p:pic>
        <p:nvPicPr>
          <p:cNvPr id="1028" name="Picture 4" descr="C:\Users\USER\Desktop\images.1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159385"/>
            <a:ext cx="3143240" cy="3698615"/>
          </a:xfrm>
          <a:prstGeom prst="rect">
            <a:avLst/>
          </a:prstGeom>
          <a:noFill/>
        </p:spPr>
      </p:pic>
      <p:pic>
        <p:nvPicPr>
          <p:cNvPr id="1027" name="Picture 3" descr="C:\Users\USER\Desktop\images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000240"/>
            <a:ext cx="3714776" cy="3848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3333FF"/>
                </a:solidFill>
              </a:rPr>
              <a:t>	</a:t>
            </a:r>
            <a:r>
              <a:rPr lang="ru-RU" sz="3600" b="1" dirty="0" smtClean="0"/>
              <a:t>Гулял     улице щенок.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Не то Пушок, не то Дружок.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     метель и солнцепёк,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И     дождём гулял и мок.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И если даже шёл снежок, 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     улице щенок.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    жару,    мороз и     сырость, 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Гулял,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Гулял,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Гулял</a:t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ru-RU" sz="3600" b="1" dirty="0" smtClean="0"/>
              <a:t>И вырос.</a:t>
            </a:r>
            <a:endParaRPr lang="ru-RU" sz="3600" b="1" dirty="0"/>
          </a:p>
        </p:txBody>
      </p:sp>
      <p:pic>
        <p:nvPicPr>
          <p:cNvPr id="4" name="Picture 8" descr="картинки 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121150"/>
            <a:ext cx="3887788" cy="273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ru-RU" sz="5400" i="1" dirty="0" smtClean="0"/>
              <a:t>Тема урока</a:t>
            </a:r>
          </a:p>
          <a:p>
            <a:pPr algn="ctr">
              <a:buNone/>
            </a:pPr>
            <a:endParaRPr lang="ru-RU" sz="6000" i="1" dirty="0" smtClean="0"/>
          </a:p>
          <a:p>
            <a:pPr algn="ctr">
              <a:buNone/>
            </a:pPr>
            <a:r>
              <a:rPr lang="ru-RU" sz="6000" b="1" i="1" dirty="0" smtClean="0"/>
              <a:t>Предлоги</a:t>
            </a:r>
            <a:r>
              <a:rPr lang="ru-RU" sz="6000" i="1" dirty="0" smtClean="0"/>
              <a:t>.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Дети пишут в тетради.</a:t>
            </a:r>
            <a:endParaRPr lang="ru-RU" sz="4400" b="1" dirty="0" smtClean="0"/>
          </a:p>
          <a:p>
            <a:r>
              <a:rPr lang="ru-RU" sz="4400" b="1" i="1" dirty="0" smtClean="0"/>
              <a:t>Дети пишут на тетради</a:t>
            </a:r>
          </a:p>
          <a:p>
            <a:endParaRPr lang="ru-RU" sz="4400" b="1" i="1" dirty="0" smtClean="0"/>
          </a:p>
          <a:p>
            <a:pPr>
              <a:buNone/>
            </a:pPr>
            <a:endParaRPr lang="ru-RU" sz="4400" b="1" i="1" dirty="0" smtClean="0"/>
          </a:p>
          <a:p>
            <a:pPr>
              <a:buNone/>
            </a:pPr>
            <a:endParaRPr lang="ru-RU" sz="4400" b="1" i="1" dirty="0" smtClean="0"/>
          </a:p>
          <a:p>
            <a:r>
              <a:rPr lang="ru-RU" sz="4400" b="1" i="1" dirty="0" smtClean="0"/>
              <a:t>О, об, по, под, от, около, за, на, над, с, к, из, в, без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 леса, к лугу, на поляну,</a:t>
            </a:r>
            <a:b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кустика, с тропинки,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			в яму,</a:t>
            </a:r>
            <a:b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речки, около дороги – </a:t>
            </a:r>
            <a:b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ПИШИ РАЗДЕЛЬНО ВСЕ      </a:t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   ПРЕДЛОГИ!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Предлоги – это слова, которые </a:t>
            </a:r>
            <a:r>
              <a:rPr lang="ru-RU" sz="2800" b="1" dirty="0" smtClean="0">
                <a:solidFill>
                  <a:srgbClr val="FF0000"/>
                </a:solidFill>
              </a:rPr>
              <a:t>ничего не </a:t>
            </a:r>
            <a:r>
              <a:rPr lang="ru-RU" sz="2800" b="1" dirty="0" smtClean="0"/>
              <a:t>называют.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К ним </a:t>
            </a:r>
            <a:r>
              <a:rPr lang="ru-RU" sz="2800" b="1" dirty="0" smtClean="0">
                <a:solidFill>
                  <a:srgbClr val="FF0000"/>
                </a:solidFill>
              </a:rPr>
              <a:t>нельзя</a:t>
            </a:r>
            <a:r>
              <a:rPr lang="ru-RU" sz="2800" b="1" dirty="0" smtClean="0"/>
              <a:t> поставить вопрос.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Предлоги употребляются с </a:t>
            </a:r>
            <a:r>
              <a:rPr lang="ru-RU" sz="2800" b="1" dirty="0" smtClean="0">
                <a:solidFill>
                  <a:srgbClr val="FF0000"/>
                </a:solidFill>
              </a:rPr>
              <a:t>другими словами</a:t>
            </a:r>
            <a:r>
              <a:rPr lang="ru-RU" sz="2800" b="1" dirty="0" smtClean="0"/>
              <a:t>.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В предложении они нужны </a:t>
            </a:r>
            <a:r>
              <a:rPr lang="ru-RU" sz="2800" b="1" dirty="0" smtClean="0">
                <a:solidFill>
                  <a:srgbClr val="FF0000"/>
                </a:solidFill>
              </a:rPr>
              <a:t>для связи слов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Всегда пишутся </a:t>
            </a:r>
            <a:r>
              <a:rPr lang="ru-RU" sz="2800" b="1" dirty="0" smtClean="0">
                <a:solidFill>
                  <a:srgbClr val="FF0000"/>
                </a:solidFill>
              </a:rPr>
              <a:t>отдельно от </a:t>
            </a:r>
            <a:r>
              <a:rPr lang="ru-RU" sz="2800" b="1" dirty="0" smtClean="0"/>
              <a:t>слова.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467368"/>
          </a:xfrm>
        </p:spPr>
        <p:txBody>
          <a:bodyPr>
            <a:normAutofit fontScale="85000" lnSpcReduction="1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Исправьте ошибки</a:t>
            </a:r>
            <a:r>
              <a:rPr lang="ru-RU" sz="4400" dirty="0" smtClean="0"/>
              <a:t>:</a:t>
            </a:r>
          </a:p>
          <a:p>
            <a:pPr marL="742950" indent="-742950">
              <a:buNone/>
            </a:pPr>
            <a:r>
              <a:rPr lang="ru-RU" sz="4400" b="1" dirty="0" smtClean="0"/>
              <a:t>1.Дед в печи, дрова на печи.</a:t>
            </a:r>
          </a:p>
          <a:p>
            <a:pPr marL="742950" indent="-742950">
              <a:buNone/>
            </a:pPr>
            <a:r>
              <a:rPr lang="ru-RU" sz="4400" b="1" dirty="0" smtClean="0"/>
              <a:t>1.Дед на печи, дрова в печи.</a:t>
            </a:r>
          </a:p>
          <a:p>
            <a:pPr marL="742950" indent="-742950">
              <a:buNone/>
            </a:pPr>
            <a:r>
              <a:rPr lang="ru-RU" sz="4400" b="1" dirty="0" smtClean="0"/>
              <a:t>2. На столе сапожки, под столом лепёшки. </a:t>
            </a:r>
          </a:p>
          <a:p>
            <a:pPr>
              <a:buNone/>
            </a:pPr>
            <a:r>
              <a:rPr lang="ru-RU" sz="4400" b="1" dirty="0" smtClean="0"/>
              <a:t>2.На столе лепёшки, под столом сапожки.</a:t>
            </a:r>
          </a:p>
          <a:p>
            <a:pPr marL="742950" indent="-742950">
              <a:buNone/>
            </a:pPr>
            <a:r>
              <a:rPr lang="ru-RU" sz="4400" b="1" dirty="0" smtClean="0"/>
              <a:t>3. Овечки в речке, караси у речки.</a:t>
            </a:r>
          </a:p>
          <a:p>
            <a:pPr>
              <a:buNone/>
            </a:pPr>
            <a:r>
              <a:rPr lang="ru-RU" sz="4400" b="1" dirty="0" smtClean="0"/>
              <a:t>3. Овечки у речки, караси в речке.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rgbClr val="C3F0FD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160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Урок русского языка  во 2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</dc:title>
  <dc:creator>USER</dc:creator>
  <cp:lastModifiedBy>USER</cp:lastModifiedBy>
  <cp:revision>12</cp:revision>
  <dcterms:created xsi:type="dcterms:W3CDTF">2009-02-20T18:53:01Z</dcterms:created>
  <dcterms:modified xsi:type="dcterms:W3CDTF">2009-09-21T15:12:14Z</dcterms:modified>
</cp:coreProperties>
</file>