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289" autoAdjust="0"/>
  </p:normalViewPr>
  <p:slideViewPr>
    <p:cSldViewPr>
      <p:cViewPr varScale="1">
        <p:scale>
          <a:sx n="74" d="100"/>
          <a:sy n="74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1000108"/>
            <a:ext cx="6072230" cy="4000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ОТНОШЕНИЯ МЕЖДУ ПОНЯТИЯМИ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57166"/>
            <a:ext cx="200026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«фрукт»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6248" y="4000504"/>
            <a:ext cx="200026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вид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929066"/>
            <a:ext cx="200026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род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2928934"/>
            <a:ext cx="200026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вид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000372"/>
            <a:ext cx="200026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род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428604"/>
            <a:ext cx="200026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«груша»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000364" y="642918"/>
            <a:ext cx="1143008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>
            <a:off x="2928926" y="4214818"/>
            <a:ext cx="1143008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786050" y="3357562"/>
            <a:ext cx="1143008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608117" y="1249347"/>
            <a:ext cx="500066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5108579" y="1320785"/>
            <a:ext cx="500066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714348" y="1571612"/>
            <a:ext cx="2143140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Родовое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понятие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1643050"/>
            <a:ext cx="1571636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Видовое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понятие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6500826" y="3000372"/>
            <a:ext cx="571504" cy="1500198"/>
          </a:xfrm>
          <a:prstGeom prst="rightBrac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000892" y="3357562"/>
            <a:ext cx="2143108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Однонаправленная стрелка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714348" y="5429264"/>
            <a:ext cx="3000396" cy="785818"/>
          </a:xfrm>
          <a:prstGeom prst="wedgeRectCallout">
            <a:avLst>
              <a:gd name="adj1" fmla="val 55190"/>
              <a:gd name="adj2" fmla="val -1799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НЕСИММЕТРИЧНЫЕ ОТНОШЕНИЯ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20" grpId="0"/>
      <p:bldP spid="21" grpId="0"/>
      <p:bldP spid="22" grpId="0" animBg="1"/>
      <p:bldP spid="23" grpId="0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57166"/>
            <a:ext cx="200026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«</a:t>
            </a:r>
            <a:r>
              <a:rPr lang="ru-RU" sz="2400" dirty="0" smtClean="0">
                <a:solidFill>
                  <a:schemeClr val="tx1"/>
                </a:solidFill>
              </a:rPr>
              <a:t>МОЛОТОК</a:t>
            </a:r>
            <a:r>
              <a:rPr lang="ru-RU" sz="3200" dirty="0" smtClean="0">
                <a:solidFill>
                  <a:schemeClr val="tx1"/>
                </a:solidFill>
              </a:rPr>
              <a:t>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2928934"/>
            <a:ext cx="200026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вид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000372"/>
            <a:ext cx="200026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вид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428604"/>
            <a:ext cx="200026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«пила»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1608117" y="1249347"/>
            <a:ext cx="500066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5108579" y="1320785"/>
            <a:ext cx="500066" cy="15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714348" y="1571612"/>
            <a:ext cx="2143140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Видовое 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понятие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1643050"/>
            <a:ext cx="1571636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Видовое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понятие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6500826" y="3000372"/>
            <a:ext cx="571504" cy="1500198"/>
          </a:xfrm>
          <a:prstGeom prst="rightBrac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000892" y="3357562"/>
            <a:ext cx="2143108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Двунаправленная стрелка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714348" y="5429264"/>
            <a:ext cx="3000396" cy="785818"/>
          </a:xfrm>
          <a:prstGeom prst="wedgeRectCallout">
            <a:avLst>
              <a:gd name="adj1" fmla="val 55190"/>
              <a:gd name="adj2" fmla="val -1799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СИММЕТРИЧНЫЕ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ОТНОШЕНИЯ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714612" y="3286124"/>
            <a:ext cx="1357322" cy="158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000364" y="714356"/>
            <a:ext cx="1357322" cy="158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20" grpId="0"/>
      <p:bldP spid="21" grpId="0"/>
      <p:bldP spid="22" grpId="0" animBg="1"/>
      <p:bldP spid="23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43042" y="0"/>
            <a:ext cx="5286412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Круги Эйлера – Венна</a:t>
            </a:r>
          </a:p>
          <a:p>
            <a:pPr algn="ctr"/>
            <a:endParaRPr lang="ru-RU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1000100" y="1142984"/>
            <a:ext cx="2857520" cy="2643206"/>
            <a:chOff x="1000100" y="1142984"/>
            <a:chExt cx="2857520" cy="2643206"/>
          </a:xfrm>
        </p:grpSpPr>
        <p:sp>
          <p:nvSpPr>
            <p:cNvPr id="2" name="Овал 1"/>
            <p:cNvSpPr/>
            <p:nvPr/>
          </p:nvSpPr>
          <p:spPr>
            <a:xfrm>
              <a:off x="1000100" y="1142984"/>
              <a:ext cx="2857520" cy="264320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1142976" y="1583518"/>
              <a:ext cx="2714644" cy="1835560"/>
              <a:chOff x="1142976" y="1643050"/>
              <a:chExt cx="2714644" cy="1785950"/>
            </a:xfrm>
          </p:grpSpPr>
          <p:sp>
            <p:nvSpPr>
              <p:cNvPr id="11" name="Овал 10"/>
              <p:cNvSpPr/>
              <p:nvPr/>
            </p:nvSpPr>
            <p:spPr>
              <a:xfrm>
                <a:off x="1214414" y="2214554"/>
                <a:ext cx="1428760" cy="1214446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2285984" y="2214554"/>
                <a:ext cx="1285884" cy="114300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1142976" y="2714620"/>
                <a:ext cx="1428760" cy="28575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«буква</a:t>
                </a:r>
                <a:r>
                  <a:rPr lang="ru-RU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»</a:t>
                </a:r>
                <a:endParaRPr lang="ru-RU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2357422" y="2643182"/>
                <a:ext cx="1500198" cy="28575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«цифра»</a:t>
                </a:r>
                <a:endParaRPr lang="ru-RU" sz="20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1643042" y="1643050"/>
                <a:ext cx="1214446" cy="28575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«ЗНАК»</a:t>
                </a:r>
                <a:endParaRPr lang="ru-RU" sz="20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26" name="Группа 25"/>
          <p:cNvGrpSpPr/>
          <p:nvPr/>
        </p:nvGrpSpPr>
        <p:grpSpPr>
          <a:xfrm>
            <a:off x="3214678" y="4000504"/>
            <a:ext cx="2857520" cy="2571768"/>
            <a:chOff x="3214678" y="4000504"/>
            <a:chExt cx="2857520" cy="2571768"/>
          </a:xfrm>
        </p:grpSpPr>
        <p:sp>
          <p:nvSpPr>
            <p:cNvPr id="4" name="Овал 3"/>
            <p:cNvSpPr/>
            <p:nvPr/>
          </p:nvSpPr>
          <p:spPr>
            <a:xfrm>
              <a:off x="3214678" y="4000504"/>
              <a:ext cx="2857520" cy="257176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Овал 7"/>
            <p:cNvSpPr/>
            <p:nvPr/>
          </p:nvSpPr>
          <p:spPr>
            <a:xfrm>
              <a:off x="3643306" y="5000636"/>
              <a:ext cx="928694" cy="92869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4857752" y="5000636"/>
              <a:ext cx="928694" cy="92869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572000" y="5286388"/>
              <a:ext cx="1500198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accent4">
                      <a:lumMod val="75000"/>
                    </a:schemeClr>
                  </a:solidFill>
                </a:rPr>
                <a:t>«береза»</a:t>
              </a:r>
              <a:endParaRPr lang="ru-RU" sz="20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643306" y="5286388"/>
              <a:ext cx="857256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accent4">
                      <a:lumMod val="75000"/>
                    </a:schemeClr>
                  </a:solidFill>
                </a:rPr>
                <a:t>«ель»</a:t>
              </a:r>
              <a:endParaRPr lang="ru-RU" sz="20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929058" y="4214818"/>
              <a:ext cx="1428760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accent4">
                      <a:lumMod val="75000"/>
                    </a:schemeClr>
                  </a:solidFill>
                </a:rPr>
                <a:t>«Дерево»</a:t>
              </a:r>
              <a:endParaRPr lang="ru-RU" sz="20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500694" y="1357298"/>
            <a:ext cx="2857520" cy="2571768"/>
            <a:chOff x="5500694" y="1357298"/>
            <a:chExt cx="2857520" cy="2571768"/>
          </a:xfrm>
        </p:grpSpPr>
        <p:sp>
          <p:nvSpPr>
            <p:cNvPr id="5" name="Овал 4"/>
            <p:cNvSpPr/>
            <p:nvPr/>
          </p:nvSpPr>
          <p:spPr>
            <a:xfrm>
              <a:off x="5500694" y="1357298"/>
              <a:ext cx="2857520" cy="257176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7215206" y="2071678"/>
              <a:ext cx="928694" cy="92869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Овал 8"/>
            <p:cNvSpPr/>
            <p:nvPr/>
          </p:nvSpPr>
          <p:spPr>
            <a:xfrm>
              <a:off x="5786446" y="2357430"/>
              <a:ext cx="928694" cy="92869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6858016" y="3214686"/>
              <a:ext cx="714380" cy="50006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857884" y="2643182"/>
              <a:ext cx="785818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accent4">
                      <a:lumMod val="75000"/>
                    </a:schemeClr>
                  </a:solidFill>
                </a:rPr>
                <a:t>«ПК»</a:t>
              </a:r>
              <a:endParaRPr lang="ru-RU" sz="20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572132" y="1714488"/>
              <a:ext cx="2500330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accent4">
                      <a:lumMod val="75000"/>
                    </a:schemeClr>
                  </a:solidFill>
                </a:rPr>
                <a:t>«Компьютер»</a:t>
              </a:r>
              <a:endParaRPr lang="ru-RU" sz="20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cxnSp>
        <p:nvCxnSpPr>
          <p:cNvPr id="23" name="Прямая со стрелкой 22"/>
          <p:cNvCxnSpPr/>
          <p:nvPr/>
        </p:nvCxnSpPr>
        <p:spPr>
          <a:xfrm rot="5400000">
            <a:off x="1071538" y="3286124"/>
            <a:ext cx="1928826" cy="92869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285720" y="4786322"/>
            <a:ext cx="2643206" cy="1500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Видовые понятия пересекаются , так как некоторые буквы используются в качестве цифр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89" name="Group 53"/>
          <p:cNvGraphicFramePr>
            <a:graphicFrameLocks noGrp="1"/>
          </p:cNvGraphicFramePr>
          <p:nvPr/>
        </p:nvGraphicFramePr>
        <p:xfrm>
          <a:off x="1285852" y="500042"/>
          <a:ext cx="5715040" cy="4693920"/>
        </p:xfrm>
        <a:graphic>
          <a:graphicData uri="http://schemas.openxmlformats.org/drawingml/2006/table">
            <a:tbl>
              <a:tblPr/>
              <a:tblGrid>
                <a:gridCol w="3010122"/>
                <a:gridCol w="2704918"/>
              </a:tblGrid>
              <a:tr h="1000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цифра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римское</a:t>
                      </a:r>
                      <a:b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обозначение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0" name="Rectangle 54"/>
          <p:cNvSpPr>
            <a:spLocks noChangeArrowheads="1"/>
          </p:cNvSpPr>
          <p:nvPr/>
        </p:nvSpPr>
        <p:spPr bwMode="auto">
          <a:xfrm>
            <a:off x="357158" y="5181600"/>
            <a:ext cx="86712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400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 </a:t>
            </a:r>
            <a:r>
              <a:rPr lang="ru-RU" sz="2400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арим </a:t>
            </a:r>
            <a:r>
              <a:rPr lang="ru-RU" sz="2400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очные </a:t>
            </a:r>
            <a:r>
              <a:rPr lang="ru-RU" sz="2400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имоны, </a:t>
            </a:r>
            <a:r>
              <a:rPr lang="ru-RU" sz="2400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ватит </a:t>
            </a:r>
            <a:r>
              <a:rPr lang="ru-RU" sz="2400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 </a:t>
            </a:r>
            <a:r>
              <a:rPr lang="ru-RU" sz="2400" b="1" u="sng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ещё останется.</a:t>
            </a:r>
          </a:p>
          <a:p>
            <a:pPr algn="ctr"/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Соответственно M, D, C, L, X,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116</Words>
  <PresentationFormat>Экран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Ольга Михайловна</cp:lastModifiedBy>
  <cp:revision>10</cp:revision>
  <dcterms:modified xsi:type="dcterms:W3CDTF">2009-11-15T14:53:40Z</dcterms:modified>
</cp:coreProperties>
</file>