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2857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п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2858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щ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7857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2858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б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2857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3286124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28625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з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2786058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1285860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2285992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ш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1785926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785794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285728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86182" y="2857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1285860"/>
            <a:ext cx="35719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б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12858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2857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т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7857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57686" y="12858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86182" y="12858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00694" y="2857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72198" y="7857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7857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43174" y="17859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р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72198" y="28572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44" y="1285860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786182" y="17859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643174" y="378619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72198" y="378619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357686" y="785794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р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14678" y="4286256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14678" y="3786190"/>
            <a:ext cx="571504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500694" y="378619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929190" y="378619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786182" y="228599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643174" y="128586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643174" y="228599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072198" y="17859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929190" y="17859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500694" y="17859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786182" y="278605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643174" y="278605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071670" y="2285992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072198" y="278605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357686" y="278605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500694" y="278605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929190" y="2786058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929190" y="428625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357686" y="428625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357686" y="378619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786182" y="3786190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357686" y="1785926"/>
            <a:ext cx="57150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071670" y="285728"/>
            <a:ext cx="57150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2643174" y="785794"/>
            <a:ext cx="57150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ru-RU" sz="28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643174" y="4286256"/>
            <a:ext cx="57150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8</a:t>
            </a:r>
            <a:endParaRPr lang="ru-RU" sz="28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500166" y="2285992"/>
            <a:ext cx="57150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ru-RU" sz="28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071670" y="2786058"/>
            <a:ext cx="57150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ru-RU" sz="28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071670" y="1785926"/>
            <a:ext cx="57150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0" y="785794"/>
            <a:ext cx="57150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ru-RU" sz="28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071670" y="3786190"/>
            <a:ext cx="57150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  <p:pic>
        <p:nvPicPr>
          <p:cNvPr id="68" name="Picture 2" descr="C:\Documents and Settings\Admin\Мои документы\картинки\Картинки\C11-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143512"/>
            <a:ext cx="1928810" cy="1543048"/>
          </a:xfrm>
          <a:prstGeom prst="rect">
            <a:avLst/>
          </a:prstGeom>
          <a:noFill/>
        </p:spPr>
      </p:pic>
      <p:pic>
        <p:nvPicPr>
          <p:cNvPr id="69" name="Picture 3" descr="C:\Documents and Settings\Admin\Мои документы\картинки\Картинки\C11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5072074"/>
            <a:ext cx="1709736" cy="1688484"/>
          </a:xfrm>
          <a:prstGeom prst="rect">
            <a:avLst/>
          </a:prstGeom>
          <a:noFill/>
        </p:spPr>
      </p:pic>
      <p:pic>
        <p:nvPicPr>
          <p:cNvPr id="70" name="Picture 6" descr="C:\Documents and Settings\Admin\Мои документы\картинки\Картинки\C11-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206" y="285728"/>
            <a:ext cx="1428760" cy="1328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60</Words>
  <PresentationFormat>Экран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6</cp:revision>
  <dcterms:modified xsi:type="dcterms:W3CDTF">2009-11-15T04:18:05Z</dcterms:modified>
</cp:coreProperties>
</file>