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51EFF-D1BD-4365-99DE-99E6610B98E0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C8477-E6EB-4F5E-825E-02FCAB84C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C8477-E6EB-4F5E-825E-02FCAB84C7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CA6C8-AD8C-4725-822F-04EEFF164C5C}" type="datetimeFigureOut">
              <a:rPr lang="ru-RU" smtClean="0"/>
              <a:pPr/>
              <a:t>30.11.2009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9FBD5F-D445-4BE1-B565-A0AF490930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478634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142984"/>
            <a:ext cx="764386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Интегрированный урок физики и математики в 9 классе.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9" y="428604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Cambria" pitchFamily="18" charset="0"/>
              </a:rPr>
              <a:t>Тема: Обобщающий урок по теме: Кинематика.</a:t>
            </a:r>
          </a:p>
          <a:p>
            <a:r>
              <a:rPr lang="ru-RU" sz="3200" b="1" dirty="0" smtClean="0">
                <a:latin typeface="Cambria" pitchFamily="18" charset="0"/>
              </a:rPr>
              <a:t> Цели урока: формировать умение решать графические задачи;  повторить, обобщить и систематизировать знания по кинематике; установить связь физики и математики.</a:t>
            </a:r>
          </a:p>
          <a:p>
            <a:r>
              <a:rPr lang="ru-RU" sz="3200" b="1" dirty="0" smtClean="0">
                <a:latin typeface="Cambria" pitchFamily="18" charset="0"/>
              </a:rPr>
              <a:t> Оборудование урока: компьютерный класс, оснащенный современной техникой, показ  слайдов.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2876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Понятие функции и графическое ее представление.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043891" cy="478634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 построения  графиков известен школьникам и не является для них новым , поэтому задача учителя- не только научить учащихся строить графики, но и анализировать  и читать их, понимать, какую информацию о движении тела можно получить по графику. Для упражнений в чтении графиков можно предложить задание: рассказать как двигалась точка, какова  траектория движения материальной точки, если известен график  движения. Здесь  полезно спросить :какова траектория движения  материальной точки. Полезно обратить внимание учеников на отличие  графика  координаты (перемещения )от времени и графика пути от времени. Затем обсудить вопрос с учащимися : что дает изучение графиков?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389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При решении задач… необходимо тщательно обсудить упрощающие предположения, делаемые при постановке каждой задачи, и физический смысл полученного ответа. Такой стиль преподавания не только обеспечивает глубокое усвоение физики учащимся, но и повышает уровень их истинной математической культуры. Сейчас это особенно важно в связи с широкой математизацией многих областей знаний.</a:t>
            </a:r>
          </a:p>
          <a:p>
            <a:pPr algn="r">
              <a:buNone/>
            </a:pP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В. А. Фабрикант. </a:t>
            </a:r>
            <a:endParaRPr lang="ru-RU" sz="3200" b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233</Words>
  <Application>Microsoft Office PowerPoint</Application>
  <PresentationFormat>Экран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 </vt:lpstr>
      <vt:lpstr>Слайд 2</vt:lpstr>
      <vt:lpstr>Понятие функции и графическое ее представление. 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физики и математики  в 9 классе. </dc:title>
  <dc:creator>*</dc:creator>
  <cp:lastModifiedBy>*</cp:lastModifiedBy>
  <cp:revision>15</cp:revision>
  <dcterms:created xsi:type="dcterms:W3CDTF">2009-11-07T16:48:27Z</dcterms:created>
  <dcterms:modified xsi:type="dcterms:W3CDTF">2009-11-30T16:19:19Z</dcterms:modified>
</cp:coreProperties>
</file>