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735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7676" autoAdjust="0"/>
  </p:normalViewPr>
  <p:slideViewPr>
    <p:cSldViewPr>
      <p:cViewPr varScale="1">
        <p:scale>
          <a:sx n="65" d="100"/>
          <a:sy n="65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EEB7D-A5F7-4E1D-AC08-06211F39DC95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1FBED-1833-476E-9B03-42B5A6BFC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FBED-1833-476E-9B03-42B5A6BFC7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FBED-1833-476E-9B03-42B5A6BFC7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FBED-1833-476E-9B03-42B5A6BFC7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FBED-1833-476E-9B03-42B5A6BFC7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C5FE-E15E-45DF-9D40-E0E36C81E2E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FF18-09CD-4A90-8D5E-1BDDE801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mp\pesnya_mamontenka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mp\ot_ulibki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37989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i="1" dirty="0" err="1" smtClean="0">
                <a:solidFill>
                  <a:srgbClr val="E735DF"/>
                </a:solidFill>
                <a:latin typeface="Segoe Script" pitchFamily="34" charset="0"/>
              </a:rPr>
              <a:t>Вес</a:t>
            </a:r>
            <a:r>
              <a:rPr lang="ru-RU" sz="9600" b="1" i="1" dirty="0" err="1" smtClean="0">
                <a:solidFill>
                  <a:srgbClr val="FF0000"/>
                </a:solidFill>
                <a:latin typeface="Segoe Script" pitchFamily="34" charset="0"/>
              </a:rPr>
              <a:t>Ё</a:t>
            </a:r>
            <a:r>
              <a:rPr lang="ru-RU" sz="9600" b="1" i="1" dirty="0" err="1" smtClean="0">
                <a:solidFill>
                  <a:srgbClr val="E735DF"/>
                </a:solidFill>
                <a:latin typeface="Segoe Script" pitchFamily="34" charset="0"/>
              </a:rPr>
              <a:t>лое</a:t>
            </a:r>
            <a:r>
              <a:rPr lang="ru-RU" sz="9600" b="1" i="1" dirty="0" smtClean="0">
                <a:solidFill>
                  <a:srgbClr val="E735DF"/>
                </a:solidFill>
                <a:latin typeface="Segoe Script" pitchFamily="34" charset="0"/>
              </a:rPr>
              <a:t> детство</a:t>
            </a:r>
            <a:endParaRPr lang="ru-RU" sz="9600" b="1" i="1" dirty="0">
              <a:solidFill>
                <a:srgbClr val="E735DF"/>
              </a:solidFill>
              <a:latin typeface="Segoe Script" pitchFamily="34" charset="0"/>
            </a:endParaRPr>
          </a:p>
        </p:txBody>
      </p:sp>
      <p:pic>
        <p:nvPicPr>
          <p:cNvPr id="1026" name="Picture 2" descr="D:\фотографии\PHOTO-PICTTURES\Люди\Дети\000190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943924">
            <a:off x="255741" y="170434"/>
            <a:ext cx="1071538" cy="1367169"/>
          </a:xfrm>
          <a:prstGeom prst="rect">
            <a:avLst/>
          </a:prstGeom>
          <a:noFill/>
        </p:spPr>
      </p:pic>
      <p:pic>
        <p:nvPicPr>
          <p:cNvPr id="1027" name="Picture 3" descr="D:\фотографии\PHOTO-PICTTURES\Люди\Дети\000190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2826">
            <a:off x="7714810" y="191476"/>
            <a:ext cx="1126002" cy="1436660"/>
          </a:xfrm>
          <a:prstGeom prst="rect">
            <a:avLst/>
          </a:prstGeom>
          <a:noFill/>
        </p:spPr>
      </p:pic>
      <p:pic>
        <p:nvPicPr>
          <p:cNvPr id="1028" name="Picture 4" descr="D:\фотографии\PHOTO-PICTTURES\Люди\Дети\000190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90322">
            <a:off x="3267104" y="-161913"/>
            <a:ext cx="1381124" cy="1381124"/>
          </a:xfrm>
          <a:prstGeom prst="rect">
            <a:avLst/>
          </a:prstGeom>
          <a:noFill/>
        </p:spPr>
      </p:pic>
      <p:pic>
        <p:nvPicPr>
          <p:cNvPr id="1029" name="Picture 5" descr="D:\фотографии\PHOTO-PICTTURES\Люди\Дети\0001909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588403">
            <a:off x="194580" y="5405929"/>
            <a:ext cx="1459458" cy="1144205"/>
          </a:xfrm>
          <a:prstGeom prst="rect">
            <a:avLst/>
          </a:prstGeom>
          <a:noFill/>
        </p:spPr>
      </p:pic>
      <p:pic>
        <p:nvPicPr>
          <p:cNvPr id="1030" name="Picture 6" descr="D:\фотографии\PHOTO-PICTTURES\Люди\Дети\0001910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802856">
            <a:off x="7571215" y="5285207"/>
            <a:ext cx="1163612" cy="1163612"/>
          </a:xfrm>
          <a:prstGeom prst="rect">
            <a:avLst/>
          </a:prstGeom>
          <a:noFill/>
        </p:spPr>
      </p:pic>
      <p:pic>
        <p:nvPicPr>
          <p:cNvPr id="1031" name="Picture 7" descr="D:\фотографии\PHOTO-PICTTURES\Люди\Дети\000191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006857">
            <a:off x="3495262" y="5281222"/>
            <a:ext cx="1643050" cy="1643050"/>
          </a:xfrm>
          <a:prstGeom prst="rect">
            <a:avLst/>
          </a:prstGeom>
          <a:noFill/>
        </p:spPr>
      </p:pic>
      <p:pic>
        <p:nvPicPr>
          <p:cNvPr id="11" name="pesnya_mamont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5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0"/>
                            </p:stCondLst>
                            <p:childTnLst>
                              <p:par>
                                <p:cTn id="58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1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0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2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3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40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3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4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4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5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5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6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21497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>
              <a:lnSpc>
                <a:spcPct val="200000"/>
              </a:lnSpc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В городе Балаково  проживает 199,5 тысяч жителей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.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Из них 49,9 тысяч – дети.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spu.ru/khspu/img/foto/foto_arts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51737">
            <a:off x="179268" y="211122"/>
            <a:ext cx="2857488" cy="2486015"/>
          </a:xfrm>
          <a:prstGeom prst="rect">
            <a:avLst/>
          </a:prstGeom>
          <a:noFill/>
        </p:spPr>
      </p:pic>
      <p:pic>
        <p:nvPicPr>
          <p:cNvPr id="5" name="Picture 2" descr="http://www.bel.ru/pics/news/2007/08/14/25738_63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3030">
            <a:off x="6160456" y="-94410"/>
            <a:ext cx="3014060" cy="2000240"/>
          </a:xfrm>
          <a:prstGeom prst="rect">
            <a:avLst/>
          </a:prstGeom>
          <a:noFill/>
        </p:spPr>
      </p:pic>
      <p:pic>
        <p:nvPicPr>
          <p:cNvPr id="6" name="Picture 2" descr="http://radimich.narod.ru/UFVugb_DUTOZH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79923">
            <a:off x="2618691" y="3885477"/>
            <a:ext cx="3305304" cy="2214554"/>
          </a:xfrm>
          <a:prstGeom prst="rect">
            <a:avLst/>
          </a:prstGeom>
          <a:noFill/>
        </p:spPr>
      </p:pic>
      <p:pic>
        <p:nvPicPr>
          <p:cNvPr id="7" name="Picture 4" descr="http://sport.com.ua/images/photo/557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114675"/>
            <a:ext cx="2486025" cy="3743325"/>
          </a:xfrm>
          <a:prstGeom prst="rect">
            <a:avLst/>
          </a:prstGeom>
          <a:noFill/>
        </p:spPr>
      </p:pic>
      <p:pic>
        <p:nvPicPr>
          <p:cNvPr id="8" name="Picture 2" descr="http://www.bel.ru/pics/news/2006/03/11/17875_418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0"/>
            <a:ext cx="2360136" cy="3143272"/>
          </a:xfrm>
          <a:prstGeom prst="rect">
            <a:avLst/>
          </a:prstGeom>
          <a:noFill/>
        </p:spPr>
      </p:pic>
      <p:pic>
        <p:nvPicPr>
          <p:cNvPr id="9" name="Picture 2" descr="http://www.bel.ru/pics/news/2006/03/11/17875_4184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2214554"/>
            <a:ext cx="3000364" cy="2250273"/>
          </a:xfrm>
          <a:prstGeom prst="rect">
            <a:avLst/>
          </a:prstGeom>
          <a:noFill/>
        </p:spPr>
      </p:pic>
      <p:pic>
        <p:nvPicPr>
          <p:cNvPr id="10" name="Picture 2" descr="Балаково, клуб эдельвейс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1195958">
            <a:off x="6165678" y="4469303"/>
            <a:ext cx="28575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Мои документы\ВЕСЕЛОЕ ДЕТСТВО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86531" y="-1486532"/>
            <a:ext cx="6858000" cy="9831062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Мои документы\ВЕСЕЛОЕ ДЕТСТВО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333888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Мои документы\ВЕСЕЛОЕ ДЕТСТВО\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19435" y="0"/>
            <a:ext cx="10463435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Мои документы\ВЕСЕЛОЕ ДЕТСТВО\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225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 вот и мы…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6" name="Picture 2" descr="G:\фото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283337"/>
            <a:ext cx="7858148" cy="5574663"/>
          </a:xfrm>
          <a:prstGeom prst="rect">
            <a:avLst/>
          </a:prstGeom>
          <a:noFill/>
        </p:spPr>
      </p:pic>
      <p:pic>
        <p:nvPicPr>
          <p:cNvPr id="1027" name="Picture 3" descr="G:\фото\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14422"/>
            <a:ext cx="9144000" cy="5773208"/>
          </a:xfrm>
          <a:prstGeom prst="rect">
            <a:avLst/>
          </a:prstGeom>
          <a:noFill/>
        </p:spPr>
      </p:pic>
      <p:pic>
        <p:nvPicPr>
          <p:cNvPr id="1028" name="Picture 4" descr="G:\фото\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775024"/>
          </a:xfrm>
          <a:prstGeom prst="rect">
            <a:avLst/>
          </a:prstGeom>
          <a:noFill/>
        </p:spPr>
      </p:pic>
      <p:pic>
        <p:nvPicPr>
          <p:cNvPr id="1029" name="Picture 5" descr="G:\фото\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8545" y="1000108"/>
            <a:ext cx="9162545" cy="5857892"/>
          </a:xfrm>
          <a:prstGeom prst="rect">
            <a:avLst/>
          </a:prstGeom>
          <a:noFill/>
        </p:spPr>
      </p:pic>
      <p:pic>
        <p:nvPicPr>
          <p:cNvPr id="1030" name="Picture 6" descr="G:\фото\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285784" y="214290"/>
            <a:ext cx="10021469" cy="6643710"/>
          </a:xfrm>
          <a:prstGeom prst="rect">
            <a:avLst/>
          </a:prstGeom>
          <a:noFill/>
        </p:spPr>
      </p:pic>
      <p:pic>
        <p:nvPicPr>
          <p:cNvPr id="1031" name="Picture 7" descr="G:\фото\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71736" y="-493713"/>
            <a:ext cx="4784725" cy="7351713"/>
          </a:xfrm>
          <a:prstGeom prst="rect">
            <a:avLst/>
          </a:prstGeom>
          <a:noFill/>
        </p:spPr>
      </p:pic>
      <p:pic>
        <p:nvPicPr>
          <p:cNvPr id="1032" name="Picture 8" descr="G:\фото\1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285785" y="0"/>
            <a:ext cx="9885055" cy="6858000"/>
          </a:xfrm>
          <a:prstGeom prst="rect">
            <a:avLst/>
          </a:prstGeom>
          <a:noFill/>
        </p:spPr>
      </p:pic>
      <p:pic>
        <p:nvPicPr>
          <p:cNvPr id="1033" name="Picture 9" descr="G:\фото\1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285784" y="0"/>
            <a:ext cx="10267406" cy="6858000"/>
          </a:xfrm>
          <a:prstGeom prst="rect">
            <a:avLst/>
          </a:prstGeom>
          <a:noFill/>
        </p:spPr>
      </p:pic>
      <p:pic>
        <p:nvPicPr>
          <p:cNvPr id="1034" name="Picture 10" descr="G:\фото\1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14480" y="-1785974"/>
            <a:ext cx="6215106" cy="9005692"/>
          </a:xfrm>
          <a:prstGeom prst="rect">
            <a:avLst/>
          </a:prstGeom>
          <a:noFill/>
        </p:spPr>
      </p:pic>
      <p:pic>
        <p:nvPicPr>
          <p:cNvPr id="14" name="ot_ulib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26</Words>
  <Application>Microsoft Office PowerPoint</Application>
  <PresentationFormat>Экран (4:3)</PresentationFormat>
  <Paragraphs>9</Paragraphs>
  <Slides>5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ВесЁлое детство</vt:lpstr>
      <vt:lpstr>Слайд 2</vt:lpstr>
      <vt:lpstr>Слайд 3</vt:lpstr>
      <vt:lpstr>Слайд 4</vt:lpstr>
      <vt:lpstr>А вот и мы…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Веселое детство</dc:title>
  <dc:creator>Наталья</dc:creator>
  <cp:lastModifiedBy>TATA</cp:lastModifiedBy>
  <cp:revision>26</cp:revision>
  <dcterms:created xsi:type="dcterms:W3CDTF">2009-05-26T18:22:46Z</dcterms:created>
  <dcterms:modified xsi:type="dcterms:W3CDTF">2010-04-18T21:44:44Z</dcterms:modified>
</cp:coreProperties>
</file>