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embeddings/oleObject1.bin" ContentType="application/vnd.openxmlformats-officedocument.oleObjec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3" r:id="rId4"/>
    <p:sldId id="264" r:id="rId5"/>
    <p:sldId id="269" r:id="rId6"/>
    <p:sldId id="273" r:id="rId7"/>
    <p:sldId id="275" r:id="rId8"/>
    <p:sldId id="279" r:id="rId9"/>
    <p:sldId id="281" r:id="rId10"/>
    <p:sldId id="289" r:id="rId11"/>
    <p:sldId id="294" r:id="rId12"/>
    <p:sldId id="290" r:id="rId13"/>
    <p:sldId id="291" r:id="rId14"/>
    <p:sldId id="292" r:id="rId15"/>
    <p:sldId id="293" r:id="rId16"/>
    <p:sldId id="295" r:id="rId17"/>
    <p:sldId id="314" r:id="rId18"/>
    <p:sldId id="298" r:id="rId19"/>
    <p:sldId id="313" r:id="rId20"/>
    <p:sldId id="309" r:id="rId21"/>
    <p:sldId id="321" r:id="rId22"/>
    <p:sldId id="316" r:id="rId23"/>
    <p:sldId id="334" r:id="rId24"/>
    <p:sldId id="307" r:id="rId25"/>
    <p:sldId id="304" r:id="rId26"/>
    <p:sldId id="332" r:id="rId27"/>
    <p:sldId id="32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FF00"/>
    <a:srgbClr val="00FFFF"/>
    <a:srgbClr val="99FF33"/>
    <a:srgbClr val="CC0099"/>
    <a:srgbClr val="0000FF"/>
    <a:srgbClr val="009900"/>
    <a:srgbClr val="990000"/>
    <a:srgbClr val="6600FF"/>
    <a:srgbClr val="FF00FF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57" autoAdjust="0"/>
  </p:normalViewPr>
  <p:slideViewPr>
    <p:cSldViewPr>
      <p:cViewPr>
        <p:scale>
          <a:sx n="29" d="100"/>
          <a:sy n="29" d="100"/>
        </p:scale>
        <p:origin x="-16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24T19:43:15.734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D39A-BC9B-469E-A8B8-5CF4CC93907D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B3E39-3BDD-4AB2-A981-542642F4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B3E39-3BDD-4AB2-A981-542642F4859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75803A-1DD2-4E81-A46D-38EC7F2CC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00">
                <a:alpha val="8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8AC0-58FC-434E-985A-F5AB3C848382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00E3-D936-403C-A014-F7137D0BE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4.jpeg"/><Relationship Id="rId5" Type="http://schemas.openxmlformats.org/officeDocument/2006/relationships/image" Target="../media/image31.jpeg"/><Relationship Id="rId4" Type="http://schemas.openxmlformats.org/officeDocument/2006/relationships/audio" Target="../media/audio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bin"/><Relationship Id="rId5" Type="http://schemas.openxmlformats.org/officeDocument/2006/relationships/image" Target="../media/image40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9;&#1095;&#1080;&#1090;&#1077;&#1083;&#1100;\&#1056;&#1072;&#1073;&#1086;&#1095;&#1080;&#1081;%20&#1089;&#1090;&#1086;&#1083;\&#1060;&#1048;&#1047;.wav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4;&#1082;&#1086;&#1083;&#1072;\&#1054;&#1090;&#1082;&#1088;&#1099;&#1090;&#1099;&#1081;%20&#1091;&#1088;&#1086;&#1082;%20&#1087;&#1086;%20&#1084;&#1072;&#1090;.%207%20&#1095;&#1091;&#1076;&#1077;&#1089;%20&#1089;&#1074;&#1077;&#1090;&#1072;\%233_09_A.Perov_Dance%20of%20the%20memories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4;&#1082;&#1086;&#1083;&#1072;\&#1054;&#1090;&#1082;&#1088;&#1099;&#1090;&#1099;&#1081;%20&#1091;&#1088;&#1086;&#1082;%20&#1087;&#1086;%20&#1084;&#1072;&#1090;.%207%20&#1095;&#1091;&#1076;&#1077;&#1089;%20&#1089;&#1074;&#1077;&#1090;&#1072;\%234_01_F.Pappetti_I%20just%20called%20to%20say%20i%20love%20head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audio" Target="../media/audio2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tags" Target="../tags/tag3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ет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285728"/>
            <a:ext cx="184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975396">
            <a:off x="884435" y="1724288"/>
            <a:ext cx="10636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52448">
            <a:off x="6899410" y="1921885"/>
            <a:ext cx="106361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00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64655">
            <a:off x="-83674" y="4885202"/>
            <a:ext cx="2056073" cy="1135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атематики с элементами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Окружа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ющего мира и литературы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6889" y="4500570"/>
            <a:ext cx="37271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Мультимедийное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приложение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 уроку математики, 4 класс.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Аин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Оксана Николаевна,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Учитель начальных классов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МОУ-СОШ № 19 г. Армавира,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Краснодарского края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мат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19885342">
            <a:off x="1359958" y="3174198"/>
            <a:ext cx="2069826" cy="2927802"/>
          </a:xfrm>
          <a:prstGeom prst="rect">
            <a:avLst/>
          </a:prstGeom>
        </p:spPr>
      </p:pic>
      <p:pic>
        <p:nvPicPr>
          <p:cNvPr id="10" name="Рисунок 9" descr="мат 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 rot="1740884">
            <a:off x="3827289" y="2439974"/>
            <a:ext cx="1930745" cy="27310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542775">
            <a:off x="3857620" y="5072074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027003"/>
            <a:ext cx="8620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ВИСЯЧИЕ САДЫ СЕМИРАМИДЫ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вис сады в вавило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9907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5016"/>
            <a:ext cx="8322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СТАТУЯ ЗЕВСА В ОЛИМПИИ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зевс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0" y="0"/>
            <a:ext cx="812861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5934670"/>
            <a:ext cx="570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АРТЕМИДЫ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храмАртемиды в тур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8129262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027003"/>
            <a:ext cx="84782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ГАЛИКАРНАССКИЙ МАВЗОЛЕЙ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ГАЛИК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799395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5016"/>
            <a:ext cx="727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КОЛОССА РОДОССКОГО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 descr="coloss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8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Учитель\Рабочий стол\семь чудес\ал 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215370" cy="547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643578"/>
            <a:ext cx="8471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АЛЕКСАНДРИЙСКИЙ МАЯК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амАртемиды в турц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43306" cy="259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2525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 АРТЕМИДЫ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Учитель\Рабочий стол\семь чудес\ал 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285992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2357430"/>
            <a:ext cx="2298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АЛЕКСАНДРИЙСКИЙ </a:t>
            </a:r>
          </a:p>
          <a:p>
            <a:pPr algn="ctr"/>
            <a:r>
              <a:rPr lang="ru-RU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МАЯК</a:t>
            </a:r>
            <a:endParaRPr lang="ru-RU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зевс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947" y="4214818"/>
            <a:ext cx="380705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6143644"/>
            <a:ext cx="49965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СТАТУЯ ЗЕВСА</a:t>
            </a:r>
            <a:endParaRPr lang="ru-RU" sz="2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85728"/>
            <a:ext cx="3357009" cy="144655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2754:9</a:t>
            </a:r>
            <a:endParaRPr lang="ru-RU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14" y="2571744"/>
            <a:ext cx="3357586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noFill/>
                  <a:prstDash val="solid"/>
                </a:ln>
                <a:solidFill>
                  <a:srgbClr val="080808"/>
                </a:solidFill>
                <a:effectLst/>
              </a:rPr>
              <a:t>338х6</a:t>
            </a:r>
            <a:endParaRPr lang="ru-RU" sz="6600" b="1" cap="none" spc="0" dirty="0">
              <a:ln w="10541" cmpd="sng">
                <a:noFill/>
                <a:prstDash val="solid"/>
              </a:ln>
              <a:solidFill>
                <a:srgbClr val="080808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286388"/>
            <a:ext cx="500066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1200х2+79</a:t>
            </a:r>
            <a:endParaRPr lang="ru-RU" sz="8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им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9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5934670"/>
            <a:ext cx="341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зевс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39547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500174"/>
            <a:ext cx="315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2479 лет назад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в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4929221" cy="634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6088559"/>
            <a:ext cx="5995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ЗЕВС – ВЕРХОВНЫЙ БОГ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евс2.jpg"/>
          <p:cNvPicPr>
            <a:picLocks noChangeAspect="1"/>
          </p:cNvPicPr>
          <p:nvPr/>
        </p:nvPicPr>
        <p:blipFill>
          <a:blip r:embed="rId3"/>
          <a:srcRect l="1639"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14480" y="285728"/>
            <a:ext cx="533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75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РЕШИТЕ ЗАДАЧУ</a:t>
            </a:r>
            <a:r>
              <a:rPr lang="ru-RU" sz="5400" b="1" cap="none" spc="0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846396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строительство храма Зевса собрали</a:t>
            </a:r>
          </a:p>
          <a:p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549 кг золота и 726 кг серебра. Третью</a:t>
            </a:r>
          </a:p>
          <a:p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часть всех драгоценных металлов </a:t>
            </a:r>
          </a:p>
          <a:p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пустили на оформление культового</a:t>
            </a:r>
          </a:p>
          <a:p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помещения. Сколько кг золота и </a:t>
            </a:r>
          </a:p>
          <a:p>
            <a:r>
              <a:rPr lang="ru-RU" sz="4000" b="1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еребра</a:t>
            </a:r>
            <a:r>
              <a:rPr lang="ru-RU" sz="4000" b="1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пошло на оформление </a:t>
            </a:r>
          </a:p>
          <a:p>
            <a:r>
              <a:rPr lang="ru-RU" sz="4000" b="1" dirty="0" smtClean="0">
                <a:ln w="19050" cmpd="sng">
                  <a:solidFill>
                    <a:srgbClr val="00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культового помещения?</a:t>
            </a:r>
            <a:endParaRPr lang="ru-RU" sz="4000" b="1" cap="none" spc="0" dirty="0">
              <a:ln w="19050" cmpd="sng">
                <a:solidFill>
                  <a:srgbClr val="00FF0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~PP3034.WAV">
            <a:hlinkClick r:id="" action="ppaction://media"/>
          </p:cNvPr>
          <p:cNvPicPr>
            <a:picLocks noRot="1" noChangeAspect="1"/>
          </p:cNvPicPr>
          <p:nvPr>
            <a:wavAudioFile r:embed="rId1" name="~PP303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4214818"/>
            <a:ext cx="221457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14818"/>
            <a:ext cx="2214578" cy="2286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4143380"/>
            <a:ext cx="221457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90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из мира литературы: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786190"/>
            <a:ext cx="857927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1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786190"/>
            <a:ext cx="1276311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7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786058"/>
            <a:ext cx="8226932" cy="7078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Замени словесную запись числовой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500570"/>
            <a:ext cx="22145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</a:t>
            </a:r>
          </a:p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разбойников,</a:t>
            </a:r>
          </a:p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рагов 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Али - Бабы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4286256"/>
            <a:ext cx="16843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 </a:t>
            </a:r>
          </a:p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богатырей,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ратьев</a:t>
            </a:r>
          </a:p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царевны </a:t>
            </a:r>
          </a:p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Лебеди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4214818"/>
            <a:ext cx="19632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</a:t>
            </a:r>
          </a:p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богатырей в 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«Сказке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 мертвой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царевне…»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1285860"/>
            <a:ext cx="7222363" cy="707886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«</a:t>
            </a:r>
            <a:r>
              <a:rPr lang="ru-RU" sz="4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БОГАТЫРИ</a:t>
            </a:r>
            <a:r>
              <a:rPr lang="ru-RU" sz="4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 РАЗБОЙНИКИ»</a:t>
            </a:r>
            <a:endParaRPr lang="ru-RU" sz="4000" b="1" cap="none" spc="0" dirty="0">
              <a:ln w="190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ам зев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272567" cy="553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5572140"/>
            <a:ext cx="5143536" cy="1015663"/>
          </a:xfrm>
          <a:prstGeom prst="rect">
            <a:avLst/>
          </a:prstGeom>
          <a:scene3d>
            <a:camera prst="perspectiveRelaxed">
              <a:rot lat="19473589" lon="0" rev="21599989"/>
            </a:camera>
            <a:lightRig rig="soft" dir="t">
              <a:rot lat="0" lon="0" rev="7800000"/>
            </a:lightRig>
          </a:scene3d>
          <a:sp3d extrusionH="76200">
            <a:bevelT prst="relaxedInset"/>
            <a:extrusionClr>
              <a:schemeClr val="bg2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ЗЕВСА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37874" cy="92333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= 64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28670"/>
            <a:ext cx="2539478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= 27 м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85926"/>
            <a:ext cx="2571736" cy="923330"/>
          </a:xfrm>
          <a:prstGeom prst="rect">
            <a:avLst/>
          </a:prstGeom>
          <a:solidFill>
            <a:srgbClr val="FF00FF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  - 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357430"/>
            <a:ext cx="357190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рам зев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6942029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зевс2.jpg"/>
          <p:cNvPicPr>
            <a:picLocks noChangeAspect="1"/>
          </p:cNvPicPr>
          <p:nvPr/>
        </p:nvPicPr>
        <p:blipFill>
          <a:blip r:embed="rId4"/>
          <a:srcRect l="1639" b="7291"/>
          <a:stretch>
            <a:fillRect/>
          </a:stretch>
        </p:blipFill>
        <p:spPr>
          <a:xfrm>
            <a:off x="1357290" y="642917"/>
            <a:ext cx="6786610" cy="444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6150114"/>
            <a:ext cx="885828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ЦЕЛЛА – КУЛЬТОВОЕ ПОМЕЩЕНИЕ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8941078">
            <a:off x="2571736" y="2428868"/>
            <a:ext cx="928694" cy="5000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2809104">
            <a:off x="5686141" y="2324942"/>
            <a:ext cx="928694" cy="5000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~PP2196.WAV">
            <a:hlinkClick r:id="" action="ppaction://media"/>
          </p:cNvPr>
          <p:cNvPicPr>
            <a:picLocks noRot="1" noChangeAspect="1"/>
          </p:cNvPicPr>
          <p:nvPr>
            <a:wavAudioFile r:embed="rId1" name="~PP219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43504" y="128586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34 – 14 = 20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1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1233 0.10959 C -0.01181 0.24069 -0.03594 0.37179 0.01788 0.41873 C 0.0717 0.46566 0.2842 0.39676 0.33489 0.39098 C 0.38559 0.3852 0.32101 0.38751 0.3217 0.38335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6335 C -0.0809 0.06243 -0.13923 0.06243 -0.19774 0.06081 C -0.21232 0.06035 -0.22829 0.05249 -0.24305 0.05064 C -0.29461 0.05156 -0.34618 0.05318 -0.39774 0.05318 C -0.40451 0.05318 -0.40364 0.04994 -0.40538 0.04324 C -0.40468 -0.02127 -0.40468 -0.08578 -0.40347 -0.15029 C -0.40329 -0.1593 -0.39027 -0.17202 -0.38454 -0.17549 C -0.37916 -0.17873 -0.3677 -0.18289 -0.3677 -0.18266 C -0.35885 -0.19075 -0.36423 -0.18797 -0.35069 -0.18797 " pathEditMode="relative" rAng="0" ptsTypes="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конечная звезда 7"/>
          <p:cNvSpPr/>
          <p:nvPr/>
        </p:nvSpPr>
        <p:spPr>
          <a:xfrm>
            <a:off x="785786" y="642918"/>
            <a:ext cx="7072362" cy="621508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500430" y="428604"/>
            <a:ext cx="1500198" cy="14287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есяц 3"/>
          <p:cNvSpPr/>
          <p:nvPr/>
        </p:nvSpPr>
        <p:spPr>
          <a:xfrm>
            <a:off x="2143108" y="642918"/>
            <a:ext cx="5500726" cy="5500726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6929454" y="0"/>
            <a:ext cx="1571636" cy="14287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500166" y="284926"/>
            <a:ext cx="5735659" cy="6001592"/>
            <a:chOff x="1066" y="444"/>
            <a:chExt cx="3129" cy="3157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>
                    <a:gamma/>
                    <a:tint val="0"/>
                    <a:invGamma/>
                  </a:srgbClr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352" y="1948"/>
              <a:ext cx="640" cy="1653"/>
            </a:xfrm>
            <a:prstGeom prst="ellipse">
              <a:avLst/>
            </a:prstGeom>
            <a:gradFill rotWithShape="1">
              <a:gsLst>
                <a:gs pos="0">
                  <a:srgbClr val="4BFB53">
                    <a:gamma/>
                    <a:tint val="0"/>
                    <a:invGamma/>
                  </a:srgbClr>
                </a:gs>
                <a:gs pos="100000">
                  <a:srgbClr val="4BFB5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352" y="444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4286248" y="285728"/>
            <a:ext cx="287338" cy="287337"/>
          </a:xfrm>
          <a:prstGeom prst="ellipse">
            <a:avLst/>
          </a:prstGeom>
          <a:gradFill rotWithShape="1">
            <a:gsLst>
              <a:gs pos="0">
                <a:srgbClr val="0000CC"/>
              </a:gs>
              <a:gs pos="100000">
                <a:srgbClr val="00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ap="rnd">
            <a:solidFill>
              <a:srgbClr val="CCFF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2500298" y="1643050"/>
            <a:ext cx="4429156" cy="4357718"/>
          </a:xfrm>
          <a:prstGeom prst="flowChartConnec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3929058" y="714356"/>
            <a:ext cx="1928826" cy="18573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571868" y="2714620"/>
            <a:ext cx="928694" cy="114300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214942" y="2643182"/>
            <a:ext cx="928694" cy="121444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857620" y="2786058"/>
            <a:ext cx="571504" cy="71438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5214942" y="2786058"/>
            <a:ext cx="571504" cy="71438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071934" y="2928934"/>
            <a:ext cx="214314" cy="35719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5286380" y="2928934"/>
            <a:ext cx="214314" cy="35719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8218742">
            <a:off x="3897897" y="3243920"/>
            <a:ext cx="1884732" cy="1907951"/>
          </a:xfrm>
          <a:prstGeom prst="arc">
            <a:avLst/>
          </a:prstGeom>
          <a:solidFill>
            <a:srgbClr val="FF00FF"/>
          </a:solidFill>
          <a:ln w="149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4643438" y="3929066"/>
            <a:ext cx="500066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ФИЗ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6659 L 0.13906 0.15607 L 0.39618 0.15607 L 0.26788 0.38289 L 0.39618 0.60532 L 0.13906 0.60532 L 0.01093 0.83237 L -0.11736 0.60532 L -0.37431 0.60532 L -0.24618 0.38289 L -0.37431 0.15607 L -0.11736 0.15607 L 0.01093 -0.06659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31 C -0.04792 -0.0148 -0.09826 -0.02821 -0.14826 -0.02821 C -0.38403 -0.02821 -0.56806 0.16809 -0.56806 0.40671 C -0.56806 0.64162 -0.38403 0.83561 -0.14826 0.83561 C -0.09826 0.83561 -0.04792 0.82474 0 0.8074 C -0.15903 0.74497 -0.26962 0.5896 -0.26962 0.40671 C -0.26962 0.22012 -0.15903 0.06474 0 0.00231 Z " pathEditMode="relative" rAng="0" ptsTypes="fffffff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40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1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116 C 0.01546 -0.00231 0.02483 -0.00347 0.02952 0.00115 C 0.03455 0.00578 0.03507 0.0141 0.0408 0.02728 C 0.04636 0.04046 0.05886 0.0578 0.06441 0.07977 C 0.0698 0.1015 0.07223 0.12994 0.07396 0.15861 C 0.07535 0.18728 0.07553 0.22497 0.07396 0.25248 C 0.07205 0.27977 0.06771 0.30358 0.06268 0.32462 C 0.05782 0.34543 0.04202 0.36994 0.04393 0.37688 C 0.04566 0.38428 0.05973 0.37248 0.07396 0.36855 C 0.08785 0.36416 0.10782 0.3563 0.12726 0.35283 C 0.14705 0.35029 0.17223 0.34982 0.19202 0.35075 C 0.21181 0.35214 0.23004 0.35422 0.24566 0.35954 C 0.26112 0.36508 0.27292 0.37503 0.2849 0.38358 C 0.29705 0.39237 0.31355 0.40023 0.31806 0.41179 C 0.32275 0.42358 0.31823 0.44046 0.31164 0.45364 C 0.30521 0.46682 0.29115 0.48115 0.27848 0.49063 C 0.26615 0.50034 0.25365 0.50497 0.23612 0.51052 C 0.21858 0.51584 0.19254 0.52323 0.1731 0.52347 C 0.15348 0.5237 0.13698 0.51676 0.11945 0.5126 C 0.10191 0.50844 0.0783 0.50289 0.06754 0.49942 C 0.0566 0.49618 0.05503 0.48832 0.05487 0.49295 C 0.05469 0.49757 0.06215 0.50913 0.0658 0.52786 C 0.06962 0.54682 0.07553 0.58404 0.07691 0.6067 C 0.0783 0.62936 0.07413 0.64508 0.07396 0.66335 C 0.07344 0.68162 0.07761 0.69433 0.07535 0.71607 C 0.0731 0.73734 0.06754 0.77202 0.06129 0.79191 C 0.05487 0.81295 0.0441 0.82821 0.03768 0.83861 C 0.03108 0.84855 0.029 0.85248 0.02171 0.85387 C 0.01459 0.85503 0.00226 0.85503 -0.00642 0.84693 C -0.01545 0.8393 -0.02483 0.82566 -0.03178 0.80532 C -0.03888 0.78543 -0.04584 0.74982 -0.04914 0.72647 C -0.05243 0.70358 -0.05209 0.68601 -0.05225 0.66566 C -0.05243 0.64508 -0.05278 0.62497 -0.05086 0.60439 C -0.04862 0.58404 -0.04427 0.56139 -0.03959 0.54312 C -0.03525 0.52485 -0.02605 0.5052 -0.02395 0.49503 C -0.02171 0.48508 -0.02448 0.48231 -0.02691 0.48185 C -0.02952 0.48185 -0.02795 0.48647 -0.03959 0.49295 C -0.05156 0.49942 -0.0769 0.51676 -0.09809 0.52139 C -0.1191 0.52601 -0.1474 0.52254 -0.1658 0.52139 C -0.18403 0.52023 -0.19323 0.51861 -0.20816 0.51468 C -0.22344 0.51075 -0.24514 0.50404 -0.25712 0.49734 C -0.2691 0.4904 -0.27396 0.48185 -0.28073 0.47306 C -0.28768 0.46451 -0.29671 0.45711 -0.2981 0.44485 C -0.29931 0.4326 -0.2974 0.41133 -0.28855 0.39884 C -0.28004 0.38659 -0.26025 0.3778 -0.24619 0.37063 C -0.23178 0.36323 -0.21632 0.35838 -0.20365 0.35514 C -0.1908 0.35237 -0.18316 0.35329 -0.16893 0.35283 C -0.15469 0.35237 -0.13178 0.35237 -0.11858 0.35283 C -0.10539 0.35329 -0.10087 0.35214 -0.0901 0.35514 C -0.07935 0.35861 -0.0644 0.3674 -0.05381 0.37295 C -0.0434 0.37803 -0.03091 0.39121 -0.02691 0.38797 C -0.02327 0.38474 -0.02813 0.37549 -0.03178 0.35514 C -0.03559 0.33433 -0.046 0.28855 -0.04914 0.26566 C -0.05225 0.24231 -0.05086 0.23352 -0.05086 0.21526 C -0.05086 0.19699 -0.04999 0.17456 -0.04914 0.15607 C -0.04826 0.13803 -0.04687 0.12115 -0.04444 0.10589 C -0.04185 0.09086 -0.03732 0.07769 -0.03334 0.06659 C -0.02935 0.05549 -0.02535 0.0467 -0.02084 0.03815 C -0.01615 0.02982 -0.01041 0.0215 -0.00642 0.01641 C -0.00277 0.0111 -0.0019 0.01063 0.00139 0.00763 C 0.00452 0.00462 0.00591 2.25434E-6 0.01077 -0.00116 Z " pathEditMode="relative" rAng="0" ptsTypes="aaaaaaaaaaaaaaaaaaaaaaaaaaaaaaaaaaaaaaaaaaaaaaaaaaaaaaaaaaaaa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2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052 0.00115 0.10122 0.00254 0.1415 0.04531 C 0.18177 0.08809 0.23264 0.17364 0.2415 0.25641 C 0.25035 0.33919 0.24757 0.47861 0.19445 0.54266 C 0.14132 0.6067 -0.00208 0.67005 -0.07725 0.64069 C -0.15243 0.61133 -0.24079 0.46034 -0.25659 0.36693 C -0.27239 0.27352 -0.21666 0.14196 -0.1717 0.08046 C -0.12673 0.01896 -0.05677 0.00809 0.0132 -0.00255 " pathEditMode="relative" ptsTypes="aaaaaaaA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7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6" grpId="3" animBg="1"/>
      <p:bldP spid="28" grpId="0" animBg="1"/>
      <p:bldP spid="33" grpId="0" animBg="1"/>
      <p:bldP spid="33" grpId="1" animBg="1"/>
      <p:bldP spid="33" grpId="2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86049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ис сады в вавило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013778" cy="216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храмАртемиды в турц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285992"/>
            <a:ext cx="3026183" cy="215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АЛИКА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214554"/>
            <a:ext cx="3071834" cy="230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oloss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429132"/>
            <a:ext cx="344624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Учитель\Рабочий стол\семь чудес\ал 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1"/>
            <a:ext cx="3571865" cy="238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евси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418" y="0"/>
            <a:ext cx="329258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evs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967883" cy="553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9299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ДРЕВНЯЯ ГРЕЧЕСКАЯ МОНЕТА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дий.jpeg"/>
          <p:cNvPicPr>
            <a:picLocks noChangeAspect="1"/>
          </p:cNvPicPr>
          <p:nvPr/>
        </p:nvPicPr>
        <p:blipFill>
          <a:blip r:embed="rId2"/>
          <a:srcRect r="6217"/>
          <a:stretch>
            <a:fillRect/>
          </a:stretch>
        </p:blipFill>
        <p:spPr>
          <a:xfrm>
            <a:off x="2500298" y="0"/>
            <a:ext cx="4286280" cy="588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5934670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ФИДИЙ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03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ис сады в вавилон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храмАртемиды в турц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АЛИКА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" y="0"/>
            <a:ext cx="91359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Учитель\Рабочий стол\семь чудес\ал 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083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#3_09_A.Perov_Dance of the memori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857620" y="6143644"/>
            <a:ext cx="304800" cy="304800"/>
          </a:xfrm>
          <a:prstGeom prst="rect">
            <a:avLst/>
          </a:prstGeom>
        </p:spPr>
      </p:pic>
      <p:pic>
        <p:nvPicPr>
          <p:cNvPr id="6" name="Рисунок 5" descr="colossu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евсик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2604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Школа\Анимашки2\движение, анимашки\праздник\00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967054" cy="2500330"/>
          </a:xfrm>
          <a:prstGeom prst="star7">
            <a:avLst/>
          </a:prstGeom>
          <a:ln>
            <a:solidFill>
              <a:srgbClr val="FF6600"/>
            </a:solidFill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-214338"/>
            <a:ext cx="86273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10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-285776"/>
            <a:ext cx="99257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10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-285776"/>
            <a:ext cx="96212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00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-214338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10000" b="1" cap="none" spc="0" dirty="0">
              <a:ln w="11430"/>
              <a:solidFill>
                <a:srgbClr val="FF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-214338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0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-357214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100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-285776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143116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100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2143116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00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0000" b="1" cap="none" spc="0" dirty="0">
              <a:ln w="11430"/>
              <a:solidFill>
                <a:srgbClr val="00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857628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00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4357694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00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857760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1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786322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100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4214818"/>
            <a:ext cx="164307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99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0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1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5000636"/>
            <a:ext cx="8627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0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3" name="Picture 3" descr="F:\Школа\Анимашки2\движение, анимашки\праздник\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1571612"/>
            <a:ext cx="2714644" cy="2714644"/>
          </a:xfrm>
          <a:prstGeom prst="cloud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2" name="#4_01_F.Pappetti_I just called to say i love he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 build="allAtOnce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785918" y="4000504"/>
            <a:ext cx="571504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642918"/>
            <a:ext cx="90726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2.Найдите неизвестные компоненты равенства, учитывая, что в пустых окошках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однозначные числа должны быть разными: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1357322" cy="17859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429000"/>
            <a:ext cx="1357322" cy="17859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429000"/>
            <a:ext cx="1428760" cy="17859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3429000"/>
            <a:ext cx="1428760" cy="17859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4071934" y="3857628"/>
            <a:ext cx="785818" cy="92869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6500826" y="3500438"/>
            <a:ext cx="928694" cy="1571636"/>
          </a:xfrm>
          <a:prstGeom prst="mathMinus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286124"/>
            <a:ext cx="9653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1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Математические задания: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 descr="F:\Школа\Анимашки2\Анимашки\Рисунок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15272" y="4631113"/>
            <a:ext cx="1714512" cy="222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22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Задачки для ума: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1.Представьте число 21 тремя семёрками.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2.Предствьте число 70 тремя цифрами 7.</a:t>
            </a:r>
          </a:p>
          <a:p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F:\Школа\Анимашки2\Анимашки\Рисунок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3186770"/>
            <a:ext cx="2643206" cy="3433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857892"/>
            <a:ext cx="8286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СЕМЬ НОТ В НОТНОМ СТАНЕ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нотн стан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49597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ture_3009_Zlaga_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емь гре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89" y="0"/>
            <a:ext cx="8037622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4" name="Picture 84" descr="Без имени-2копирова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9778" flipH="1">
            <a:off x="1401763" y="5867400"/>
            <a:ext cx="431800" cy="304800"/>
          </a:xfrm>
          <a:prstGeom prst="rect">
            <a:avLst/>
          </a:prstGeom>
          <a:noFill/>
        </p:spPr>
      </p:pic>
      <p:pic>
        <p:nvPicPr>
          <p:cNvPr id="10326" name="Picture 86" descr="Без имени-1копирова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883831">
            <a:off x="0" y="5876925"/>
            <a:ext cx="287338" cy="284163"/>
          </a:xfrm>
          <a:prstGeom prst="rect">
            <a:avLst/>
          </a:prstGeom>
          <a:noFill/>
        </p:spPr>
      </p:pic>
      <p:graphicFrame>
        <p:nvGraphicFramePr>
          <p:cNvPr id="10327" name="Object 87"/>
          <p:cNvGraphicFramePr>
            <a:graphicFrameLocks noChangeAspect="1"/>
          </p:cNvGraphicFramePr>
          <p:nvPr/>
        </p:nvGraphicFramePr>
        <p:xfrm>
          <a:off x="323850" y="6311900"/>
          <a:ext cx="144463" cy="142875"/>
        </p:xfrm>
        <a:graphic>
          <a:graphicData uri="http://schemas.openxmlformats.org/presentationml/2006/ole">
            <p:oleObj spid="_x0000_s2050" name="Image" r:id="rId7" imgW="1009524" imgH="999736" progId="">
              <p:embed/>
            </p:oleObj>
          </a:graphicData>
        </a:graphic>
      </p:graphicFrame>
      <p:pic>
        <p:nvPicPr>
          <p:cNvPr id="10350" name="Picture 110" descr="373жжu"/>
          <p:cNvPicPr>
            <a:picLocks noChangeAspect="1" noChangeArrowheads="1"/>
          </p:cNvPicPr>
          <p:nvPr/>
        </p:nvPicPr>
        <p:blipFill>
          <a:blip r:embed="rId8">
            <a:lum contrast="-24000"/>
          </a:blip>
          <a:srcRect l="7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51" name="Picture 111" descr="PIC_000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4292600"/>
            <a:ext cx="1728788" cy="2565400"/>
          </a:xfrm>
          <a:prstGeom prst="rect">
            <a:avLst/>
          </a:prstGeom>
          <a:noFill/>
        </p:spPr>
      </p:pic>
      <p:pic>
        <p:nvPicPr>
          <p:cNvPr id="10352" name="Picture 112" descr="PIC_000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6000"/>
          </a:blip>
          <a:srcRect/>
          <a:stretch>
            <a:fillRect/>
          </a:stretch>
        </p:blipFill>
        <p:spPr bwMode="auto">
          <a:xfrm>
            <a:off x="4643438" y="1916113"/>
            <a:ext cx="1033462" cy="1296987"/>
          </a:xfrm>
          <a:prstGeom prst="rect">
            <a:avLst/>
          </a:prstGeom>
          <a:noFill/>
        </p:spPr>
      </p:pic>
      <p:pic>
        <p:nvPicPr>
          <p:cNvPr id="10353" name="Picture 113" descr="PIC_0051копирование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6530975" y="2133600"/>
            <a:ext cx="2613025" cy="4724400"/>
          </a:xfrm>
          <a:prstGeom prst="rect">
            <a:avLst/>
          </a:prstGeom>
          <a:noFill/>
        </p:spPr>
      </p:pic>
      <p:pic>
        <p:nvPicPr>
          <p:cNvPr id="10354" name="Picture 114" descr="RF452176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8192">
            <a:off x="5867400" y="2276475"/>
            <a:ext cx="541338" cy="752475"/>
          </a:xfrm>
          <a:prstGeom prst="rect">
            <a:avLst/>
          </a:prstGeom>
          <a:noFill/>
        </p:spPr>
      </p:pic>
      <p:pic>
        <p:nvPicPr>
          <p:cNvPr id="10355" name="Picture 115" descr="PIC_00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76250"/>
            <a:ext cx="1331912" cy="774700"/>
          </a:xfrm>
          <a:prstGeom prst="rect">
            <a:avLst/>
          </a:prstGeom>
          <a:noFill/>
        </p:spPr>
      </p:pic>
      <p:pic>
        <p:nvPicPr>
          <p:cNvPr id="10356" name="Picture 116" descr="шарик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052513"/>
            <a:ext cx="887412" cy="1557337"/>
          </a:xfrm>
          <a:prstGeom prst="rect">
            <a:avLst/>
          </a:prstGeom>
          <a:noFill/>
        </p:spPr>
      </p:pic>
      <p:pic>
        <p:nvPicPr>
          <p:cNvPr id="10357" name="Picture 117" descr="PIC_0062копирование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5435600" y="4652963"/>
            <a:ext cx="1390650" cy="1801812"/>
          </a:xfrm>
          <a:prstGeom prst="rect">
            <a:avLst/>
          </a:prstGeom>
          <a:noFill/>
        </p:spPr>
      </p:pic>
      <p:pic>
        <p:nvPicPr>
          <p:cNvPr id="10358" name="Picture 118" descr="PIC_006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657440">
            <a:off x="3851275" y="4868863"/>
            <a:ext cx="1382713" cy="1989137"/>
          </a:xfrm>
          <a:prstGeom prst="rect">
            <a:avLst/>
          </a:prstGeom>
          <a:noFill/>
        </p:spPr>
      </p:pic>
      <p:pic>
        <p:nvPicPr>
          <p:cNvPr id="10359" name="Picture 119" descr="PIC_0003копирование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28990"/>
          <a:stretch>
            <a:fillRect/>
          </a:stretch>
        </p:blipFill>
        <p:spPr bwMode="auto">
          <a:xfrm>
            <a:off x="1331913" y="3860800"/>
            <a:ext cx="882650" cy="1989138"/>
          </a:xfrm>
          <a:prstGeom prst="rect">
            <a:avLst/>
          </a:prstGeom>
          <a:noFill/>
        </p:spPr>
      </p:pic>
      <p:pic>
        <p:nvPicPr>
          <p:cNvPr id="10360" name="Picture 120" descr="PIC_0053копирование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l="18916" r="8000"/>
          <a:stretch>
            <a:fillRect/>
          </a:stretch>
        </p:blipFill>
        <p:spPr bwMode="auto">
          <a:xfrm>
            <a:off x="2195513" y="3500438"/>
            <a:ext cx="1093787" cy="2087562"/>
          </a:xfrm>
          <a:prstGeom prst="rect">
            <a:avLst/>
          </a:prstGeom>
          <a:noFill/>
        </p:spPr>
      </p:pic>
      <p:pic>
        <p:nvPicPr>
          <p:cNvPr id="10361" name="Picture 121" descr="PIC_0058копирование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3779838" y="3213100"/>
            <a:ext cx="1146175" cy="1727200"/>
          </a:xfrm>
          <a:prstGeom prst="rect">
            <a:avLst/>
          </a:prstGeom>
          <a:noFill/>
        </p:spPr>
      </p:pic>
      <p:sp>
        <p:nvSpPr>
          <p:cNvPr id="10366" name="WordArt 126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7556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10370" name="Picture 13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3953.WAV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advTm="1043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7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0" y="214290"/>
            <a:ext cx="8577333" cy="6429420"/>
          </a:xfrm>
          <a:prstGeom prst="rect">
            <a:avLst/>
          </a:prstGeom>
        </p:spPr>
      </p:pic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00570"/>
            <a:ext cx="1981200" cy="1981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45742"/>
            <a:ext cx="4000528" cy="557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22225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«СЕМЬ </a:t>
            </a:r>
            <a:r>
              <a:rPr lang="ru-RU" sz="4000" b="1" spc="50" dirty="0" smtClean="0">
                <a:ln w="22225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 СВЕТА</a:t>
            </a:r>
            <a:r>
              <a:rPr lang="ru-RU" sz="4000" b="1" cap="none" spc="50" dirty="0" smtClean="0">
                <a:ln w="22225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000" b="1" cap="none" spc="50" dirty="0">
              <a:ln w="22225">
                <a:solidFill>
                  <a:srgbClr val="0000FF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5643578"/>
            <a:ext cx="632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ПИРАМИДА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ЕОПСА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5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251</Words>
  <Application>Microsoft Office PowerPoint</Application>
  <PresentationFormat>Экран (4:3)</PresentationFormat>
  <Paragraphs>89</Paragraphs>
  <Slides>27</Slides>
  <Notes>1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СОШ19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179</cp:revision>
  <dcterms:created xsi:type="dcterms:W3CDTF">2008-06-09T15:19:01Z</dcterms:created>
  <dcterms:modified xsi:type="dcterms:W3CDTF">2009-11-18T19:27:02Z</dcterms:modified>
</cp:coreProperties>
</file>