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поле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6215106"/>
          </a:xfrm>
          <a:ln>
            <a:noFill/>
          </a:ln>
        </p:spPr>
        <p:txBody>
          <a:bodyPr anchor="ctr">
            <a:prstTxWarp prst="textArchUpPour">
              <a:avLst>
                <a:gd name="adj1" fmla="val 11775275"/>
                <a:gd name="adj2" fmla="val 50996"/>
              </a:avLst>
            </a:prstTxWarp>
            <a:normAutofit/>
          </a:bodyPr>
          <a:lstStyle/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Дикорастущие</a:t>
            </a: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 культурные растения</a:t>
            </a:r>
            <a:endParaRPr lang="ru-RU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2000232" y="5429264"/>
            <a:ext cx="7000924" cy="857232"/>
          </a:xfrm>
        </p:spPr>
        <p:txBody>
          <a:bodyPr anchor="b">
            <a:normAutofit/>
          </a:bodyPr>
          <a:lstStyle/>
          <a:p>
            <a:pPr algn="r">
              <a:buNone/>
            </a:pPr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 Крылова Лариса Николаевна</a:t>
            </a:r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Лариса\Рабочий стол\окр.мир\Хле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Лариса\Рабочий стол\окр.мир\одув3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5664326" cy="68762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27490">
            <a:off x="4428517" y="1200858"/>
            <a:ext cx="4495597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Одуванчики</a:t>
            </a:r>
            <a:endParaRPr lang="ru-RU" sz="6000" dirty="0"/>
          </a:p>
        </p:txBody>
      </p:sp>
      <p:pic>
        <p:nvPicPr>
          <p:cNvPr id="10" name="Содержимое 4" descr="Oduvanch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5" y="2857496"/>
            <a:ext cx="5334005" cy="400050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мать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29190" cy="392906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00040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9" name="Содержимое 5" descr="мать лис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0"/>
            <a:ext cx="4429124" cy="364331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Содержимое 4" descr="мать2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000232" y="3429000"/>
            <a:ext cx="4857752" cy="3429000"/>
          </a:xfrm>
          <a:effectLst>
            <a:softEdge rad="1270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357290" y="3643314"/>
            <a:ext cx="64926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МАТЬ –И– МАЧЕХА</a:t>
            </a:r>
            <a:endParaRPr lang="ru-RU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ед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6216" y="-8014"/>
            <a:ext cx="4857784" cy="6866014"/>
          </a:xfrm>
          <a:effectLst>
            <a:softEdge rad="63500"/>
          </a:effectLst>
        </p:spPr>
      </p:pic>
      <p:pic>
        <p:nvPicPr>
          <p:cNvPr id="8" name="Picture 2" descr="C:\Documents and Settings\Лариса\Рабочий стол\окр.мир\мед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429000"/>
            <a:ext cx="3325284" cy="34290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409009">
            <a:off x="34041" y="786137"/>
            <a:ext cx="4248665" cy="2627198"/>
          </a:xfrm>
        </p:spPr>
        <p:txBody>
          <a:bodyPr>
            <a:normAutofit/>
          </a:bodyPr>
          <a:lstStyle/>
          <a:p>
            <a:pPr algn="ctr"/>
            <a:r>
              <a:rPr lang="ru-RU" sz="6000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D60093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МЕДУНИЦА</a:t>
            </a:r>
            <a:endParaRPr lang="ru-RU" sz="6000" b="1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D60093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шен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63500"/>
          </a:effectLst>
        </p:spPr>
      </p:pic>
      <p:pic>
        <p:nvPicPr>
          <p:cNvPr id="5122" name="Picture 2" descr="C:\Documents and Settings\Лариса\Рабочий стол\окр.мир\пшен зе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1107" y="3643314"/>
            <a:ext cx="3832893" cy="321468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0"/>
            <a:ext cx="5429256" cy="841248"/>
          </a:xfrm>
          <a:scene3d>
            <a:camera prst="perspectiveRelaxedModerately"/>
            <a:lightRig rig="threePt" dir="t"/>
          </a:scene3d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ПШЕНИЦА</a:t>
            </a:r>
            <a:endParaRPr lang="ru-RU" sz="8800" b="1" dirty="0">
              <a:ln>
                <a:solidFill>
                  <a:srgbClr val="FFFF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ожь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42908" y="-107181"/>
            <a:ext cx="9429816" cy="7072362"/>
          </a:xfrm>
          <a:effectLst>
            <a:softEdge rad="63500"/>
          </a:effectLst>
        </p:spPr>
      </p:pic>
      <p:pic>
        <p:nvPicPr>
          <p:cNvPr id="6" name="Содержимое 5" descr="рожь зер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6380" y="2238499"/>
            <a:ext cx="4071966" cy="4876179"/>
          </a:xfr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85860"/>
            <a:ext cx="5143536" cy="100010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coolSlant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9600" b="1" cap="none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РОЖЬ</a:t>
            </a:r>
            <a:endParaRPr lang="ru-RU" sz="9600" b="1" cap="none" dirty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греч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2844" y="0"/>
            <a:ext cx="8858280" cy="6884672"/>
          </a:xfr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5786454"/>
            <a:ext cx="5210517" cy="841248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>
                  <a:solidFill>
                    <a:srgbClr val="FF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</a:rPr>
              <a:t>ГРЕЧИХА</a:t>
            </a:r>
            <a:endParaRPr lang="ru-RU" sz="9600" b="1" dirty="0">
              <a:ln>
                <a:solidFill>
                  <a:srgbClr val="FF0000"/>
                </a:solidFill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0" name="Содержимое 4" descr="греч круп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09530" cy="2928934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арав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лок хл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94970" cy="689138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</TotalTime>
  <Words>18</Words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Дикорастущие и культурные растения</vt:lpstr>
      <vt:lpstr>Одуванчики</vt:lpstr>
      <vt:lpstr>Слайд 3</vt:lpstr>
      <vt:lpstr>МЕДУНИЦА</vt:lpstr>
      <vt:lpstr>ПШЕНИЦА</vt:lpstr>
      <vt:lpstr>РОЖЬ</vt:lpstr>
      <vt:lpstr>ГРЕЧИХА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Дикорастущие и культурные растения</dc:title>
  <cp:lastModifiedBy>Лариса</cp:lastModifiedBy>
  <cp:revision>9</cp:revision>
  <dcterms:modified xsi:type="dcterms:W3CDTF">2009-11-25T19:21:03Z</dcterms:modified>
</cp:coreProperties>
</file>