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  <p:sldId id="271" r:id="rId16"/>
    <p:sldId id="272" r:id="rId17"/>
    <p:sldId id="268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96519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6519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36258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84" y="571480"/>
            <a:ext cx="6400816" cy="84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414" y="1600200"/>
            <a:ext cx="74723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14489"/>
            <a:ext cx="7772400" cy="3571900"/>
          </a:xfrm>
        </p:spPr>
        <p:txBody>
          <a:bodyPr/>
          <a:lstStyle/>
          <a:p>
            <a:r>
              <a:rPr sz="4800" smtClean="0"/>
              <a:t>Подарите детям </a:t>
            </a:r>
            <a:r>
              <a:rPr sz="4800" smtClean="0"/>
              <a:t>радость.</a:t>
            </a:r>
            <a:r>
              <a:rPr sz="4800" smtClean="0"/>
              <a:t/>
            </a:r>
            <a:br>
              <a:rPr sz="4800" smtClean="0"/>
            </a:br>
            <a:r>
              <a:rPr sz="4800" smtClean="0"/>
              <a:t>Коллекция идей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6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8429684" cy="632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05.JPG"/>
          <p:cNvPicPr>
            <a:picLocks noChangeAspect="1"/>
          </p:cNvPicPr>
          <p:nvPr/>
        </p:nvPicPr>
        <p:blipFill>
          <a:blip r:embed="rId2"/>
          <a:srcRect l="14062" t="2083" r="17187" b="3125"/>
          <a:stretch>
            <a:fillRect/>
          </a:stretch>
        </p:blipFill>
        <p:spPr>
          <a:xfrm>
            <a:off x="1285852" y="142852"/>
            <a:ext cx="6286544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14290"/>
            <a:ext cx="6400816" cy="1203348"/>
          </a:xfrm>
        </p:spPr>
        <p:txBody>
          <a:bodyPr/>
          <a:lstStyle/>
          <a:p>
            <a:r>
              <a:rPr smtClean="0"/>
              <a:t>День защитника Отечества</a:t>
            </a:r>
            <a:endParaRPr lang="ru-RU" dirty="0"/>
          </a:p>
        </p:txBody>
      </p:sp>
      <p:pic>
        <p:nvPicPr>
          <p:cNvPr id="3" name="Рисунок 2" descr="DSC005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571612"/>
            <a:ext cx="6786610" cy="508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286280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0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4"/>
            <a:ext cx="4286262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400816" cy="1131910"/>
          </a:xfrm>
        </p:spPr>
        <p:txBody>
          <a:bodyPr/>
          <a:lstStyle/>
          <a:p>
            <a:r>
              <a:rPr smtClean="0"/>
              <a:t>Украшение зала "Весенние праздники"</a:t>
            </a:r>
            <a:endParaRPr lang="ru-RU" dirty="0"/>
          </a:p>
        </p:txBody>
      </p:sp>
      <p:pic>
        <p:nvPicPr>
          <p:cNvPr id="3" name="Рисунок 2" descr="DSC00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285860"/>
            <a:ext cx="4018370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923.JPG"/>
          <p:cNvPicPr>
            <a:picLocks noChangeAspect="1"/>
          </p:cNvPicPr>
          <p:nvPr/>
        </p:nvPicPr>
        <p:blipFill>
          <a:blip r:embed="rId2"/>
          <a:srcRect l="22656" t="13541" r="9375" b="9375"/>
          <a:stretch>
            <a:fillRect/>
          </a:stretch>
        </p:blipFill>
        <p:spPr>
          <a:xfrm>
            <a:off x="1214414" y="199510"/>
            <a:ext cx="7072362" cy="6015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7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2852"/>
            <a:ext cx="8477277" cy="635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57166"/>
            <a:ext cx="8358246" cy="6268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400816" cy="1131910"/>
          </a:xfrm>
        </p:spPr>
        <p:txBody>
          <a:bodyPr/>
          <a:lstStyle/>
          <a:p>
            <a:r>
              <a:rPr smtClean="0"/>
              <a:t>Выпускной в яслях</a:t>
            </a:r>
            <a:endParaRPr lang="ru-RU" dirty="0"/>
          </a:p>
        </p:txBody>
      </p:sp>
      <p:pic>
        <p:nvPicPr>
          <p:cNvPr id="3" name="Рисунок 2" descr="DSC009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14422"/>
            <a:ext cx="7215206" cy="541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9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8596341" cy="644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Украшение зала "Осенние праздники"</a:t>
            </a:r>
            <a:endParaRPr lang="ru-RU" dirty="0"/>
          </a:p>
        </p:txBody>
      </p:sp>
      <p:pic>
        <p:nvPicPr>
          <p:cNvPr id="4" name="Содержимое 3" descr="DSC02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643050"/>
            <a:ext cx="6467761" cy="485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21498" y="1250136"/>
            <a:ext cx="5429249" cy="407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0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96958" y="1375150"/>
            <a:ext cx="5286348" cy="3964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357166"/>
            <a:ext cx="6400816" cy="1060472"/>
          </a:xfrm>
        </p:spPr>
        <p:txBody>
          <a:bodyPr/>
          <a:lstStyle/>
          <a:p>
            <a:r>
              <a:rPr smtClean="0"/>
              <a:t>Скоро в школу</a:t>
            </a:r>
            <a:endParaRPr lang="ru-RU" dirty="0"/>
          </a:p>
        </p:txBody>
      </p:sp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2" cstate="print"/>
          <a:srcRect b="50000"/>
          <a:stretch>
            <a:fillRect/>
          </a:stretch>
        </p:blipFill>
        <p:spPr>
          <a:xfrm>
            <a:off x="428596" y="1357298"/>
            <a:ext cx="483728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>
          <a:xfrm>
            <a:off x="4143372" y="3214686"/>
            <a:ext cx="4837286" cy="342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7.jpg"/>
          <p:cNvPicPr>
            <a:picLocks noChangeAspect="1"/>
          </p:cNvPicPr>
          <p:nvPr/>
        </p:nvPicPr>
        <p:blipFill>
          <a:blip r:embed="rId2" cstate="print"/>
          <a:srcRect t="1341" r="1565" b="48958"/>
          <a:stretch>
            <a:fillRect/>
          </a:stretch>
        </p:blipFill>
        <p:spPr>
          <a:xfrm>
            <a:off x="642910" y="541832"/>
            <a:ext cx="8072494" cy="575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8429652" cy="632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8429652" cy="632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428604"/>
            <a:ext cx="8215338" cy="6161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501122" cy="6375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14290"/>
            <a:ext cx="6400816" cy="1203348"/>
          </a:xfrm>
        </p:spPr>
        <p:txBody>
          <a:bodyPr/>
          <a:lstStyle/>
          <a:p>
            <a:r>
              <a:rPr smtClean="0"/>
              <a:t>День  Победы</a:t>
            </a:r>
            <a:endParaRPr lang="ru-RU" dirty="0"/>
          </a:p>
        </p:txBody>
      </p:sp>
      <p:pic>
        <p:nvPicPr>
          <p:cNvPr id="3" name="Рисунок 2" descr="DSC02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142984"/>
            <a:ext cx="7358082" cy="551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643966" cy="648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9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14290"/>
            <a:ext cx="8429652" cy="632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24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18" y="857250"/>
            <a:ext cx="6858000" cy="51435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14290"/>
            <a:ext cx="6400816" cy="1203348"/>
          </a:xfrm>
        </p:spPr>
        <p:txBody>
          <a:bodyPr/>
          <a:lstStyle/>
          <a:p>
            <a:r>
              <a:rPr smtClean="0"/>
              <a:t>"Здравствуй, Лето"</a:t>
            </a:r>
            <a:endParaRPr lang="ru-RU" dirty="0"/>
          </a:p>
        </p:txBody>
      </p:sp>
      <p:pic>
        <p:nvPicPr>
          <p:cNvPr id="3" name="Рисунок 2" descr="DSC017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14422"/>
            <a:ext cx="7262831" cy="544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7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85728"/>
            <a:ext cx="8215370" cy="616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7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85728"/>
            <a:ext cx="8429652" cy="632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400816" cy="1131910"/>
          </a:xfrm>
        </p:spPr>
        <p:txBody>
          <a:bodyPr/>
          <a:lstStyle/>
          <a:p>
            <a:r>
              <a:rPr smtClean="0"/>
              <a:t>Сюрпризные моменты</a:t>
            </a:r>
            <a:endParaRPr lang="ru-RU" dirty="0"/>
          </a:p>
        </p:txBody>
      </p:sp>
      <p:pic>
        <p:nvPicPr>
          <p:cNvPr id="3" name="Рисунок 2" descr="DSC006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14422"/>
            <a:ext cx="7000892" cy="5250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357166"/>
            <a:ext cx="6400816" cy="1060472"/>
          </a:xfrm>
        </p:spPr>
        <p:txBody>
          <a:bodyPr/>
          <a:lstStyle/>
          <a:p>
            <a:r>
              <a:rPr smtClean="0"/>
              <a:t>Киндер - сюрприз</a:t>
            </a:r>
            <a:endParaRPr lang="ru-RU" dirty="0"/>
          </a:p>
        </p:txBody>
      </p:sp>
      <p:pic>
        <p:nvPicPr>
          <p:cNvPr id="3" name="Рисунок 2" descr="DSC02605.JPG"/>
          <p:cNvPicPr>
            <a:picLocks noChangeAspect="1"/>
          </p:cNvPicPr>
          <p:nvPr/>
        </p:nvPicPr>
        <p:blipFill>
          <a:blip r:embed="rId2"/>
          <a:srcRect l="7217" r="40206"/>
          <a:stretch>
            <a:fillRect/>
          </a:stretch>
        </p:blipFill>
        <p:spPr>
          <a:xfrm>
            <a:off x="500034" y="1357298"/>
            <a:ext cx="3643338" cy="519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2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32669" y="2125257"/>
            <a:ext cx="5000660" cy="37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400816" cy="1131910"/>
          </a:xfrm>
        </p:spPr>
        <p:txBody>
          <a:bodyPr/>
          <a:lstStyle/>
          <a:p>
            <a:r>
              <a:rPr smtClean="0"/>
              <a:t>Волшебное яблоко</a:t>
            </a:r>
            <a:endParaRPr lang="ru-RU" dirty="0"/>
          </a:p>
        </p:txBody>
      </p:sp>
      <p:pic>
        <p:nvPicPr>
          <p:cNvPr id="3" name="Рисунок 2" descr="DSC029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500174"/>
            <a:ext cx="6858016" cy="5143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Сундук с подарками</a:t>
            </a:r>
            <a:endParaRPr lang="ru-RU" dirty="0"/>
          </a:p>
        </p:txBody>
      </p:sp>
      <p:pic>
        <p:nvPicPr>
          <p:cNvPr id="3" name="Рисунок 2" descr="DSC00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571612"/>
            <a:ext cx="6191261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400816" cy="989034"/>
          </a:xfrm>
        </p:spPr>
        <p:txBody>
          <a:bodyPr/>
          <a:lstStyle/>
          <a:p>
            <a:r>
              <a:rPr smtClean="0"/>
              <a:t>Пальмы</a:t>
            </a:r>
            <a:endParaRPr lang="ru-RU" dirty="0"/>
          </a:p>
        </p:txBody>
      </p:sp>
      <p:pic>
        <p:nvPicPr>
          <p:cNvPr id="3" name="Рисунок 2" descr="12.jpg"/>
          <p:cNvPicPr>
            <a:picLocks noChangeAspect="1"/>
          </p:cNvPicPr>
          <p:nvPr/>
        </p:nvPicPr>
        <p:blipFill>
          <a:blip r:embed="rId2" cstate="print"/>
          <a:srcRect t="50000"/>
          <a:stretch>
            <a:fillRect/>
          </a:stretch>
        </p:blipFill>
        <p:spPr>
          <a:xfrm>
            <a:off x="1285852" y="1571612"/>
            <a:ext cx="6801649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88192" y="1345392"/>
            <a:ext cx="561979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24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69526" y="1369204"/>
            <a:ext cx="5619789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5984" y="214290"/>
            <a:ext cx="6400816" cy="1203348"/>
          </a:xfrm>
        </p:spPr>
        <p:txBody>
          <a:bodyPr/>
          <a:lstStyle/>
          <a:p>
            <a:r>
              <a:rPr smtClean="0"/>
              <a:t>Украшение зала "Новый год"</a:t>
            </a:r>
            <a:endParaRPr lang="ru-RU" dirty="0"/>
          </a:p>
        </p:txBody>
      </p:sp>
      <p:pic>
        <p:nvPicPr>
          <p:cNvPr id="4" name="Рисунок 3" descr="DSC025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500174"/>
            <a:ext cx="6858016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25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85728"/>
            <a:ext cx="8429652" cy="632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606.JPG"/>
          <p:cNvPicPr>
            <a:picLocks noChangeAspect="1"/>
          </p:cNvPicPr>
          <p:nvPr/>
        </p:nvPicPr>
        <p:blipFill>
          <a:blip r:embed="rId2"/>
          <a:srcRect l="10156" t="12500" r="6250" b="9375"/>
          <a:stretch>
            <a:fillRect/>
          </a:stretch>
        </p:blipFill>
        <p:spPr>
          <a:xfrm>
            <a:off x="214282" y="357166"/>
            <a:ext cx="8786874" cy="615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6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548748" cy="641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8572560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2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розовыми цветами</Template>
  <TotalTime>160</TotalTime>
  <Words>49</Words>
  <PresentationFormat>Экран (4:3)</PresentationFormat>
  <Paragraphs>14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Presentation2</vt:lpstr>
      <vt:lpstr>Подарите детям радость. Коллекция идей</vt:lpstr>
      <vt:lpstr>Украшение зала "Осенние праздники"</vt:lpstr>
      <vt:lpstr>Слайд 3</vt:lpstr>
      <vt:lpstr>Слайд 4</vt:lpstr>
      <vt:lpstr>Украшение зала "Новый год"</vt:lpstr>
      <vt:lpstr>Слайд 6</vt:lpstr>
      <vt:lpstr>Слайд 7</vt:lpstr>
      <vt:lpstr>Слайд 8</vt:lpstr>
      <vt:lpstr>Слайд 9</vt:lpstr>
      <vt:lpstr>Слайд 10</vt:lpstr>
      <vt:lpstr>Слайд 11</vt:lpstr>
      <vt:lpstr>День защитника Отечества</vt:lpstr>
      <vt:lpstr>Слайд 13</vt:lpstr>
      <vt:lpstr>Украшение зала "Весенние праздники"</vt:lpstr>
      <vt:lpstr>Слайд 15</vt:lpstr>
      <vt:lpstr>Слайд 16</vt:lpstr>
      <vt:lpstr>Слайд 17</vt:lpstr>
      <vt:lpstr>Выпускной в яслях</vt:lpstr>
      <vt:lpstr>Слайд 19</vt:lpstr>
      <vt:lpstr>Слайд 20</vt:lpstr>
      <vt:lpstr>Скоро в школу</vt:lpstr>
      <vt:lpstr>Слайд 22</vt:lpstr>
      <vt:lpstr>Слайд 23</vt:lpstr>
      <vt:lpstr>Слайд 24</vt:lpstr>
      <vt:lpstr>Слайд 25</vt:lpstr>
      <vt:lpstr>Слайд 26</vt:lpstr>
      <vt:lpstr>День  Победы</vt:lpstr>
      <vt:lpstr>Слайд 28</vt:lpstr>
      <vt:lpstr>Слайд 29</vt:lpstr>
      <vt:lpstr>"Здравствуй, Лето"</vt:lpstr>
      <vt:lpstr>Слайд 31</vt:lpstr>
      <vt:lpstr>Слайд 32</vt:lpstr>
      <vt:lpstr>Сюрпризные моменты</vt:lpstr>
      <vt:lpstr>Киндер - сюрприз</vt:lpstr>
      <vt:lpstr>Волшебное яблоко</vt:lpstr>
      <vt:lpstr>Сундук с подарками</vt:lpstr>
      <vt:lpstr>Пальмы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Подарите детям радость Коллекция идей</dc:title>
  <dc:creator>Катя</dc:creator>
  <cp:lastModifiedBy>Голубцова</cp:lastModifiedBy>
  <cp:revision>19</cp:revision>
  <dcterms:created xsi:type="dcterms:W3CDTF">2009-02-26T14:00:34Z</dcterms:created>
  <dcterms:modified xsi:type="dcterms:W3CDTF">2009-02-05T10:37:49Z</dcterms:modified>
</cp:coreProperties>
</file>