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69" r:id="rId3"/>
    <p:sldId id="261" r:id="rId4"/>
    <p:sldId id="265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14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19BE12-8BA6-4ABD-9E31-70CDF4012C88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D87156-E91E-49A7-A3A4-343F1E2106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2C4C4D-0A25-40E7-A385-A3336D0A6A3F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ED9A4C-6469-4198-9611-2F7184A09A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179F-B849-46D2-853E-DA274046088F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5A11-6299-488F-87FA-25E0ED0137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7631D8-7E60-4E1A-AF41-910ADFD790AA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89EC098-2CA3-40F0-890D-1FF70207D6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0385-B6A6-45EF-B791-1DE754AAE85B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FB29-32A0-45D6-A284-5F44503F3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6FC6F8-C79A-4579-A107-E5A85CDB5CD4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6A039D-3BD5-4A5D-B3FA-5BE74C0B0D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FB1-D1B7-402F-B1D5-19A3AEF76706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1777-64D2-4A20-BE27-E5B861A188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615C-6489-4B1F-AA24-16FCA95F7297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152C-A765-49B5-B704-9CCE169DE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9C95-DD04-426A-B38B-7DF99CE66C51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20DB-8AE9-4F2D-81FE-943C0879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5224-69F5-4CE5-84F6-9C51308EC529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1CDD-F560-4A10-8CD3-99F12E712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825F-8370-406C-9EE4-E18EA9A018F9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A4D0-FCB3-4C7D-8AE2-FE8AAD5E0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FB5D4-5675-4F2C-9CE2-E31006931333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9A416-22C3-4653-9604-9E262C6A5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6AF83D-EA64-4AF8-94EA-D4BCD1E01B73}" type="datetimeFigureOut">
              <a:rPr lang="ru-RU"/>
              <a:pPr>
                <a:defRPr/>
              </a:pPr>
              <a:t>23.03.2010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6FE83D-967C-4A96-869F-41F7CBE6FA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ADA7A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file:///C:\Users\&#1057;&#1074;&#1077;&#1090;&#1086;&#1095;&#1082;&#1072;\Desktop\&#1084;&#1072;&#1084;&#1091;&#1083;&#1103;\paganini_19_01_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8913" y="476230"/>
            <a:ext cx="5143536" cy="200026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Николо Паганини </a:t>
            </a: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Содержимое 3" descr="паганини10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0" y="352402"/>
            <a:ext cx="1563624" cy="2334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786058"/>
            <a:ext cx="3071802" cy="1500198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Итальянский город  </a:t>
            </a:r>
            <a:r>
              <a:rPr lang="ru-RU" sz="4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Генуя</a:t>
            </a:r>
          </a:p>
        </p:txBody>
      </p:sp>
      <p:pic>
        <p:nvPicPr>
          <p:cNvPr id="14340" name="Содержимое 6" descr="Генуя.Прибрежный район.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429125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панорама средневековой Генуи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7860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4429125" y="6215063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Средневековье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0" y="6357938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Прибрежный район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357166"/>
            <a:ext cx="3071834" cy="4286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Мандолина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мандолина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3786190"/>
            <a:ext cx="1285884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214938" y="857250"/>
            <a:ext cx="31432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Струнный щипковый инструмент </a:t>
            </a:r>
          </a:p>
          <a:p>
            <a:r>
              <a:rPr lang="ru-RU" b="1">
                <a:latin typeface="Georgia" pitchFamily="18" charset="0"/>
              </a:rPr>
              <a:t>типа лютни.</a:t>
            </a:r>
          </a:p>
          <a:p>
            <a:r>
              <a:rPr lang="ru-RU" b="1">
                <a:latin typeface="Georgia" pitchFamily="18" charset="0"/>
              </a:rPr>
              <a:t>Изобретён в Италии, известен</a:t>
            </a:r>
          </a:p>
          <a:p>
            <a:r>
              <a:rPr lang="ru-RU" b="1">
                <a:latin typeface="Georgia" pitchFamily="18" charset="0"/>
              </a:rPr>
              <a:t> с 17 века.</a:t>
            </a:r>
          </a:p>
          <a:p>
            <a:r>
              <a:rPr lang="ru-RU" b="1">
                <a:latin typeface="Georgia" pitchFamily="18" charset="0"/>
              </a:rPr>
              <a:t>Оркестр из мандолин называют </a:t>
            </a:r>
            <a:r>
              <a:rPr lang="ru-RU" sz="2000" b="1">
                <a:latin typeface="Georgia" pitchFamily="18" charset="0"/>
              </a:rPr>
              <a:t>неаполитанским.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42875" y="4286250"/>
            <a:ext cx="3500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Ангел «Златые власы».</a:t>
            </a:r>
          </a:p>
          <a:p>
            <a:r>
              <a:rPr lang="ru-RU" b="1">
                <a:latin typeface="Georgia" pitchFamily="18" charset="0"/>
              </a:rPr>
              <a:t>Икона. Конец 12 века</a:t>
            </a:r>
            <a:r>
              <a:rPr lang="ru-RU">
                <a:latin typeface="Georgia" pitchFamily="18" charset="0"/>
              </a:rPr>
              <a:t>.</a:t>
            </a:r>
          </a:p>
        </p:txBody>
      </p:sp>
      <p:pic>
        <p:nvPicPr>
          <p:cNvPr id="6" name="Содержимое 3" descr="Ангел Златые власы. Икона.конец 12в.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2651125" cy="329723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320040"/>
            <a:ext cx="4143404" cy="537192"/>
          </a:xfrm>
          <a:prstGeom prst="rect">
            <a:avLst/>
          </a:prstGeom>
        </p:spPr>
        <p:txBody>
          <a:bodyPr lIns="45720" tIns="0" rIns="45720" bIns="0" anchor="b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Ангел –</a:t>
            </a:r>
            <a:br>
              <a:rPr lang="ru-RU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7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переводе с греческого </a:t>
            </a:r>
            <a:r>
              <a:rPr lang="ru-RU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– вестник.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7" name="Picture 2" descr="C:\Users\Светочка\Desktop\мамка\ПАГАНИНИ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143125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643579"/>
            <a:ext cx="6215074" cy="15081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Эжен Делакруа.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Портрет Паганини 1832г.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Мемориальная галерея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Филипс. Вашингтон.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3989388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00750" y="1214438"/>
            <a:ext cx="1928813" cy="30718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Содержимое 7" descr="скрипк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285992"/>
            <a:ext cx="1104905" cy="15001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214563" y="4286250"/>
            <a:ext cx="4000500" cy="1938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Скрипка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4-хструнный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смычковый инструмент.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 С 18 века один из главных сольных инструментов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симфонического оркестра</a:t>
            </a:r>
            <a:r>
              <a:rPr lang="ru-RU" b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11" name="Содержимое 4" descr="Скрипки Алард работы Страдивари и Король работы Гварнери.Италия.18 век.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1785926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0"/>
            <a:ext cx="528641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Скрипки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«Алард» работы-Страдивари,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«Король» работы-Гварнери. Италия.18 век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3857652" cy="10001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Художник  К.Петров – Водкин.     скрипка.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C:\Users\Светочка\Saved Games\Desktop\Новая папка\фотографии сканера\к.петров-водкин.скрипка..TIF"/>
          <p:cNvPicPr>
            <a:picLocks noChangeAspect="1" noChangeArrowheads="1"/>
          </p:cNvPicPr>
          <p:nvPr/>
        </p:nvPicPr>
        <p:blipFill>
          <a:blip r:embed="rId2"/>
          <a:srcRect l="6972" t="16554" r="6569" b="12715"/>
          <a:stretch>
            <a:fillRect/>
          </a:stretch>
        </p:blipFill>
        <p:spPr bwMode="auto">
          <a:xfrm>
            <a:off x="357158" y="3786190"/>
            <a:ext cx="3643338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00364" y="320040"/>
            <a:ext cx="4786346" cy="894382"/>
          </a:xfrm>
          <a:prstGeom prst="rect">
            <a:avLst/>
          </a:prstGeom>
          <a:solidFill>
            <a:schemeClr val="accent5"/>
          </a:solidFill>
        </p:spPr>
        <p:txBody>
          <a:bodyPr lIns="45720" tIns="0" rIns="45720" bIns="0" anchor="b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       Никколо Паганини</a:t>
            </a:r>
            <a:br>
              <a:rPr lang="ru-RU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                1782 -1840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5" name="paganini_19_01_00.jpg" descr="C:\Users\Светочка\Desktop\мамуля\paganini_19_01_00.jpg"/>
          <p:cNvPicPr>
            <a:picLocks noChangeAspect="1"/>
          </p:cNvPicPr>
          <p:nvPr/>
        </p:nvPicPr>
        <p:blipFill>
          <a:blip r:embed="rId3" r:link="rId4"/>
          <a:srcRect l="5688" t="2794" r="14199" b="9161"/>
          <a:stretch>
            <a:fillRect/>
          </a:stretch>
        </p:blipFill>
        <p:spPr>
          <a:xfrm>
            <a:off x="4714876" y="1571612"/>
            <a:ext cx="2786050" cy="42148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2" descr="F:\prez_oit\anim.files\1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8604"/>
            <a:ext cx="785818" cy="121444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572140"/>
            <a:ext cx="5500726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С.Рахманинов </a:t>
            </a:r>
            <a:b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за роялем.</a:t>
            </a:r>
            <a:b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работы Б.Шаляпина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34" name="Текст 4"/>
          <p:cNvSpPr>
            <a:spLocks noGrp="1"/>
          </p:cNvSpPr>
          <p:nvPr>
            <p:ph type="body" sz="half" idx="2"/>
          </p:nvPr>
        </p:nvSpPr>
        <p:spPr>
          <a:xfrm>
            <a:off x="500063" y="1214438"/>
            <a:ext cx="4714875" cy="1000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smtClean="0"/>
              <a:t>«Рапсодия на тему Паганини»</a:t>
            </a:r>
          </a:p>
        </p:txBody>
      </p:sp>
      <p:pic>
        <p:nvPicPr>
          <p:cNvPr id="4" name="Содержимое 3" descr="Рахманинов за роялем. Портрет работы Б.Шаляпина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89" b="5089"/>
          <a:stretch>
            <a:fillRect/>
          </a:stretch>
        </p:blipFill>
        <p:spPr>
          <a:xfrm>
            <a:off x="1357290" y="2428868"/>
            <a:ext cx="3051062" cy="267375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00826" y="714356"/>
            <a:ext cx="2428892" cy="1071570"/>
          </a:xfrm>
          <a:prstGeom prst="rect">
            <a:avLst/>
          </a:prstGeom>
        </p:spPr>
        <p:txBody>
          <a:bodyPr lIns="45720" tIns="0" rIns="45720" bIns="0"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каприс №24</a:t>
            </a:r>
            <a:br>
              <a:rPr lang="ru-RU" sz="28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современной обработке</a:t>
            </a:r>
          </a:p>
        </p:txBody>
      </p:sp>
      <p:pic>
        <p:nvPicPr>
          <p:cNvPr id="6" name="Рисунок 5" descr="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7268">
            <a:off x="5747513" y="-124830"/>
            <a:ext cx="829582" cy="151523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</p:pic>
      <p:pic>
        <p:nvPicPr>
          <p:cNvPr id="7" name="Picture 2" descr="C:\Users\Светочка\Saved Games\Desktop\Новая папка\фотографии сканера\фото композиторов\паганини.с.конёнков..TIF"/>
          <p:cNvPicPr>
            <a:picLocks noChangeAspect="1" noChangeArrowheads="1"/>
          </p:cNvPicPr>
          <p:nvPr/>
        </p:nvPicPr>
        <p:blipFill>
          <a:blip r:embed="rId4"/>
          <a:srcRect l="1333" b="4918"/>
          <a:stretch>
            <a:fillRect/>
          </a:stretch>
        </p:blipFill>
        <p:spPr bwMode="auto">
          <a:xfrm>
            <a:off x="5929322" y="2786058"/>
            <a:ext cx="278608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000760" y="4786322"/>
            <a:ext cx="271464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С.Конёнков.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Портрет Паганини</a:t>
            </a:r>
            <a:endParaRPr lang="ru-RU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621</TotalTime>
  <Words>45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Trebuchet MS</vt:lpstr>
      <vt:lpstr>Georgia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Николо Паганини</dc:title>
  <dc:creator>Светочка</dc:creator>
  <cp:lastModifiedBy>123</cp:lastModifiedBy>
  <cp:revision>76</cp:revision>
  <dcterms:created xsi:type="dcterms:W3CDTF">2007-10-12T22:11:06Z</dcterms:created>
  <dcterms:modified xsi:type="dcterms:W3CDTF">2010-03-23T16:37:05Z</dcterms:modified>
</cp:coreProperties>
</file>