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60" r:id="rId4"/>
    <p:sldId id="261" r:id="rId5"/>
    <p:sldId id="280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388AC-974F-4738-AEF7-331699ECA317}" type="datetimeFigureOut">
              <a:rPr lang="ru-RU" smtClean="0"/>
              <a:pPr/>
              <a:t>17.11.2009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FA12C-80F9-4BA7-A228-4026ECF48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FA12C-80F9-4BA7-A228-4026ECF481C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AAA3-2A49-48E7-8EB9-800EB1F2BE40}" type="datetimeFigureOut">
              <a:rPr lang="ru-RU" smtClean="0"/>
              <a:pPr/>
              <a:t>17.11.2009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1F06-82E3-45FC-A792-1EBE17CA2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AAA3-2A49-48E7-8EB9-800EB1F2BE40}" type="datetimeFigureOut">
              <a:rPr lang="ru-RU" smtClean="0"/>
              <a:pPr/>
              <a:t>17.11.2009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1F06-82E3-45FC-A792-1EBE17CA2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AAA3-2A49-48E7-8EB9-800EB1F2BE40}" type="datetimeFigureOut">
              <a:rPr lang="ru-RU" smtClean="0"/>
              <a:pPr/>
              <a:t>17.11.2009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1F06-82E3-45FC-A792-1EBE17CA2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AAA3-2A49-48E7-8EB9-800EB1F2BE40}" type="datetimeFigureOut">
              <a:rPr lang="ru-RU" smtClean="0"/>
              <a:pPr/>
              <a:t>17.11.2009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1F06-82E3-45FC-A792-1EBE17CA2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AAA3-2A49-48E7-8EB9-800EB1F2BE40}" type="datetimeFigureOut">
              <a:rPr lang="ru-RU" smtClean="0"/>
              <a:pPr/>
              <a:t>17.11.2009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1F06-82E3-45FC-A792-1EBE17CA2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AAA3-2A49-48E7-8EB9-800EB1F2BE40}" type="datetimeFigureOut">
              <a:rPr lang="ru-RU" smtClean="0"/>
              <a:pPr/>
              <a:t>17.11.2009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1F06-82E3-45FC-A792-1EBE17CA2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AAA3-2A49-48E7-8EB9-800EB1F2BE40}" type="datetimeFigureOut">
              <a:rPr lang="ru-RU" smtClean="0"/>
              <a:pPr/>
              <a:t>17.11.2009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1F06-82E3-45FC-A792-1EBE17CA2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AAA3-2A49-48E7-8EB9-800EB1F2BE40}" type="datetimeFigureOut">
              <a:rPr lang="ru-RU" smtClean="0"/>
              <a:pPr/>
              <a:t>17.11.2009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1F06-82E3-45FC-A792-1EBE17CA2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AAA3-2A49-48E7-8EB9-800EB1F2BE40}" type="datetimeFigureOut">
              <a:rPr lang="ru-RU" smtClean="0"/>
              <a:pPr/>
              <a:t>17.11.2009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1F06-82E3-45FC-A792-1EBE17CA2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AAA3-2A49-48E7-8EB9-800EB1F2BE40}" type="datetimeFigureOut">
              <a:rPr lang="ru-RU" smtClean="0"/>
              <a:pPr/>
              <a:t>17.11.2009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1F06-82E3-45FC-A792-1EBE17CA2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AAA3-2A49-48E7-8EB9-800EB1F2BE40}" type="datetimeFigureOut">
              <a:rPr lang="ru-RU" smtClean="0"/>
              <a:pPr/>
              <a:t>17.11.2009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1F06-82E3-45FC-A792-1EBE17CA2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AAA3-2A49-48E7-8EB9-800EB1F2BE40}" type="datetimeFigureOut">
              <a:rPr lang="ru-RU" smtClean="0"/>
              <a:pPr/>
              <a:t>17.11.2009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F1F06-82E3-45FC-A792-1EBE17CA2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&#1053;&#1086;&#1074;&#1072;&#1103;%20&#1087;&#1072;&#1087;&#1082;&#1072;%20(3)\Mussorgsky_Kartinki_Horowitz_10.mp3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Music\1-4&#1082;&#1083;&#1072;&#1089;&#1089;%20&#1084;&#1091;&#1079;%20&#1084;&#1072;&#1090;&#1077;&#1088;&#1080;&#1072;&#1083;\06%2006%20&#1044;&#1086;&#1088;&#1086;&#1078;&#1082;&#1072;%206.wma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294472" cy="635798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85860"/>
            <a:ext cx="6400800" cy="37984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000108"/>
            <a:ext cx="7347934" cy="464347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4800" b="0" cap="none" spc="0" dirty="0" smtClean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Богатырская тема в искусстве</a:t>
            </a:r>
            <a:endParaRPr lang="ru-RU" sz="4800" b="0" cap="none" spc="0" dirty="0">
              <a:ln w="10160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ая папка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2928934"/>
            <a:ext cx="2214577" cy="3286148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714744" y="785794"/>
            <a:ext cx="3929090" cy="4271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Кто из композиторов сочинял произведения на «Богатырскую тему»?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каком характере звучат эти произведения</a:t>
            </a:r>
            <a:r>
              <a:rPr lang="ru-RU" sz="3200" dirty="0" smtClean="0"/>
              <a:t>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картинки с выставки Мусоргский\repin-mussorg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071966" cy="550072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00562" y="2143116"/>
            <a:ext cx="4429155" cy="435771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         </a:t>
            </a: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Один из величайших   	созданий  	русского 	искусства»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	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В.В.Стасов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57686" y="0"/>
            <a:ext cx="4286280" cy="214311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Модест Петрович Мусоргский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1839 – 1881гг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-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русский композитор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4929198"/>
            <a:ext cx="8358246" cy="164307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«Баба Яга»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«Балет невылупившихся птенцов»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0034" y="214290"/>
            <a:ext cx="7643866" cy="10001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«Картинки с выставки</a:t>
            </a:r>
            <a:r>
              <a:rPr lang="ru-RU" sz="5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написанные для рояля по мотивам картин художника Гартмана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Pictures\картинки с выставки Мусоргский\балет невылупившихся птенц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000528" cy="3357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147" name="Picture 3" descr="C:\Users\user\Pictures\картинки с выставки Мусоргский\untitledбаба яга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71678"/>
            <a:ext cx="3643338" cy="40005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картинки с выставки Мусоргский\no24__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4290"/>
            <a:ext cx="6229378" cy="62865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72396" y="274638"/>
            <a:ext cx="1114404" cy="629763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Mussorgsky_Kartinki_Horowitz_1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307181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7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ородин репин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3286148" cy="471490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29058" y="2928934"/>
            <a:ext cx="4857784" cy="364333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«Талант Бородина равно могуч и пронзителен как в симфонии ,так и в опере и в романсе.»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        В.В.Стасов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286249" y="571481"/>
            <a:ext cx="4208464" cy="19288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 Порфирьевич Бородин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(1833 – 1887гг) –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русский композитор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06 06 Дорожка 6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304800" y="32861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3500430" y="285728"/>
            <a:ext cx="4214842" cy="6286544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А на сцене будто праздник: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Серебро и медь,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Сколько труб и скрипок разных – 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Трудно рассмотреть.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Кто-то вдруг из полумрака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Вышел медленно на свет.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Дирижёр, он в чёрном фраке,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Он, как ласточка одет.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Всё блестит в сиянье света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Не найти свободных мест.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Мы, ребята, знаем – это</a:t>
            </a:r>
          </a:p>
          <a:p>
            <a:endParaRPr lang="ru-RU" sz="2500" dirty="0"/>
          </a:p>
        </p:txBody>
      </p:sp>
      <p:pic>
        <p:nvPicPr>
          <p:cNvPr id="1027" name="Picture 3" descr="C:\Users\user\Desktop\Новая папка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71810"/>
            <a:ext cx="1785950" cy="3219461"/>
          </a:xfrm>
          <a:prstGeom prst="rect">
            <a:avLst/>
          </a:prstGeom>
          <a:noFill/>
        </p:spPr>
      </p:pic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1928794" y="1000108"/>
            <a:ext cx="1328168" cy="2500330"/>
          </a:xfrm>
          <a:prstGeom prst="actionButtonHelp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00430" y="6072206"/>
            <a:ext cx="4922845" cy="35719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Симфонический оркестр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496"/>
            <a:ext cx="1928826" cy="2647956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2571736" y="0"/>
            <a:ext cx="4000528" cy="3000372"/>
          </a:xfrm>
          <a:prstGeom prst="wedgeEllipseCallout">
            <a:avLst>
              <a:gd name="adj1" fmla="val -20605"/>
              <a:gd name="adj2" fmla="val 6985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>
              <a:buFont typeface="Arial" pitchFamily="34" charset="0"/>
              <a:buChar char="•"/>
            </a:pPr>
            <a:r>
              <a:rPr lang="ru-RU" sz="2400" dirty="0" smtClean="0"/>
              <a:t>О каком виде искусства рассказывали</a:t>
            </a:r>
            <a:r>
              <a:rPr lang="ru-RU" dirty="0" smtClean="0"/>
              <a:t> </a:t>
            </a:r>
            <a:r>
              <a:rPr lang="ru-RU" sz="2400" dirty="0" smtClean="0"/>
              <a:t>ребята?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/>
              <a:t>В каком искусстве проявилась тема «Богатырей»?</a:t>
            </a:r>
            <a:endParaRPr lang="ru-RU" sz="2400" dirty="0"/>
          </a:p>
        </p:txBody>
      </p:sp>
      <p:sp>
        <p:nvSpPr>
          <p:cNvPr id="4" name="Облако 3"/>
          <p:cNvSpPr/>
          <p:nvPr/>
        </p:nvSpPr>
        <p:spPr>
          <a:xfrm>
            <a:off x="0" y="0"/>
            <a:ext cx="2786050" cy="164305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живопись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714348" y="5286388"/>
            <a:ext cx="4643470" cy="157161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5000628" y="3571876"/>
            <a:ext cx="3143272" cy="192882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театр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0" y="1857364"/>
            <a:ext cx="2571736" cy="134302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поэзия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6643702" y="428604"/>
            <a:ext cx="2500298" cy="191453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2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user\Desktop\zolushka.avi.imag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86808" cy="4429156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CurveUp">
              <a:avLst/>
            </a:prstTxWarp>
            <a:normAutofit/>
          </a:bodyPr>
          <a:lstStyle/>
          <a:p>
            <a:r>
              <a:rPr lang="ru-RU" dirty="0" smtClean="0">
                <a:ln>
                  <a:solidFill>
                    <a:srgbClr val="FFFF00"/>
                  </a:solidFill>
                </a:ln>
                <a:latin typeface="Times New Roman" pitchFamily="18" charset="0"/>
                <a:cs typeface="Times New Roman" pitchFamily="18" charset="0"/>
              </a:rPr>
              <a:t>Золушка</a:t>
            </a:r>
            <a:endParaRPr lang="ru-RU" dirty="0">
              <a:ln>
                <a:solidFill>
                  <a:srgbClr val="FFFF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/>
          <p:cNvSpPr txBox="1">
            <a:spLocks/>
          </p:cNvSpPr>
          <p:nvPr/>
        </p:nvSpPr>
        <p:spPr>
          <a:xfrm>
            <a:off x="3929058" y="2857496"/>
            <a:ext cx="2857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 rot="10800000" flipH="1" flipV="1">
            <a:off x="0" y="428604"/>
            <a:ext cx="9144000" cy="1143000"/>
          </a:xfrm>
        </p:spPr>
        <p:txBody>
          <a:bodyPr>
            <a:prstTxWarp prst="textArchUp">
              <a:avLst>
                <a:gd name="adj" fmla="val 10770143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Страна знаний</a:t>
            </a:r>
            <a:endParaRPr lang="ru-RU" sz="96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user\Desktop\Новая папка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857364"/>
            <a:ext cx="2071702" cy="40005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31" name="Picture 7" descr="C:\Users\user\Desktop\5RVNLGpKVkU_^OdaF0RYC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9" y="1071546"/>
            <a:ext cx="5786477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Новая папка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2500330" cy="4214842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643306" y="285728"/>
            <a:ext cx="4857784" cy="4429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Существуют ли сказки о богатырях?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2214546" y="214290"/>
            <a:ext cx="1042416" cy="2113986"/>
          </a:xfrm>
          <a:prstGeom prst="actionButtonHelp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Новая папка\iva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8072494" cy="635795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285728"/>
            <a:ext cx="8143932" cy="2011378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Богатырь и чудовище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Новая папка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714620"/>
            <a:ext cx="1643074" cy="2790832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2714612" y="0"/>
            <a:ext cx="3929090" cy="3071834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>
              <a:buFont typeface="Arial" pitchFamily="34" charset="0"/>
              <a:buChar char="•"/>
            </a:pPr>
            <a:r>
              <a:rPr lang="ru-RU" sz="2400" dirty="0" smtClean="0"/>
              <a:t>О каком виде искусства рассказывали</a:t>
            </a:r>
            <a:r>
              <a:rPr lang="ru-RU" dirty="0" smtClean="0"/>
              <a:t> </a:t>
            </a:r>
            <a:r>
              <a:rPr lang="ru-RU" sz="2400" dirty="0" smtClean="0"/>
              <a:t>ребята?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/>
              <a:t>В каком искусстве проявилась тема «Богатырей»?</a:t>
            </a:r>
            <a:endParaRPr lang="ru-RU" sz="2400" dirty="0"/>
          </a:p>
        </p:txBody>
      </p:sp>
      <p:sp>
        <p:nvSpPr>
          <p:cNvPr id="4" name="Облако 3"/>
          <p:cNvSpPr/>
          <p:nvPr/>
        </p:nvSpPr>
        <p:spPr>
          <a:xfrm>
            <a:off x="0" y="0"/>
            <a:ext cx="2714612" cy="155731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живопись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0" y="2500306"/>
            <a:ext cx="2428860" cy="177165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поэзия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214414" y="5072074"/>
            <a:ext cx="4071966" cy="142873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5357818" y="2857496"/>
            <a:ext cx="3286148" cy="228601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театр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6643702" y="500042"/>
            <a:ext cx="2500298" cy="162878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Новая папка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000372"/>
            <a:ext cx="2665440" cy="3857628"/>
          </a:xfrm>
          <a:prstGeom prst="rect">
            <a:avLst/>
          </a:prstGeom>
          <a:noFill/>
        </p:spPr>
      </p:pic>
      <p:pic>
        <p:nvPicPr>
          <p:cNvPr id="6147" name="Picture 3" descr="C:\Users\user\Desktop\Новая папка\5RVNLGpKVkU_^OdaF0RYC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500042"/>
            <a:ext cx="1143000" cy="857250"/>
          </a:xfrm>
          <a:prstGeom prst="rect">
            <a:avLst/>
          </a:prstGeom>
          <a:noFill/>
        </p:spPr>
      </p:pic>
      <p:sp>
        <p:nvSpPr>
          <p:cNvPr id="4" name="Волна 3"/>
          <p:cNvSpPr/>
          <p:nvPr/>
        </p:nvSpPr>
        <p:spPr>
          <a:xfrm rot="619049">
            <a:off x="1361933" y="496499"/>
            <a:ext cx="5885032" cy="3774092"/>
          </a:xfrm>
          <a:prstGeom prst="wave">
            <a:avLst>
              <a:gd name="adj1" fmla="val 12500"/>
              <a:gd name="adj2" fmla="val 125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InflateBottom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 новых встреч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8358214" y="4643446"/>
            <a:ext cx="914400" cy="914400"/>
          </a:xfrm>
          <a:prstGeom prst="star4">
            <a:avLst>
              <a:gd name="adj" fmla="val 1851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7000892" y="5429264"/>
            <a:ext cx="914400" cy="914400"/>
          </a:xfrm>
          <a:prstGeom prst="star4">
            <a:avLst>
              <a:gd name="adj" fmla="val 185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571472" y="571480"/>
            <a:ext cx="914400" cy="914400"/>
          </a:xfrm>
          <a:prstGeom prst="star4">
            <a:avLst>
              <a:gd name="adj" fmla="val 166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3428992" y="4357694"/>
            <a:ext cx="914400" cy="914400"/>
          </a:xfrm>
          <a:prstGeom prst="star4">
            <a:avLst>
              <a:gd name="adj" fmla="val 1666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357158" y="2143116"/>
            <a:ext cx="914400" cy="914400"/>
          </a:xfrm>
          <a:prstGeom prst="star4">
            <a:avLst>
              <a:gd name="adj" fmla="val 1666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5715008" y="428604"/>
            <a:ext cx="914400" cy="914400"/>
          </a:xfrm>
          <a:prstGeom prst="star4">
            <a:avLst>
              <a:gd name="adj" fmla="val 1666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4357686" y="5572140"/>
            <a:ext cx="914400" cy="914400"/>
          </a:xfrm>
          <a:prstGeom prst="star4">
            <a:avLst>
              <a:gd name="adj" fmla="val 1666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7715272" y="3000372"/>
            <a:ext cx="914400" cy="914400"/>
          </a:xfrm>
          <a:prstGeom prst="star4">
            <a:avLst>
              <a:gd name="adj" fmla="val 1666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5929322" y="5000636"/>
            <a:ext cx="914400" cy="914400"/>
          </a:xfrm>
          <a:prstGeom prst="star4">
            <a:avLst>
              <a:gd name="adj" fmla="val 1666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428596" y="5286388"/>
            <a:ext cx="914400" cy="914400"/>
          </a:xfrm>
          <a:prstGeom prst="star4">
            <a:avLst>
              <a:gd name="adj" fmla="val 16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дом музей в .м васнецова ТРЕтьяковская галере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9" y="285728"/>
            <a:ext cx="5642174" cy="6215106"/>
          </a:xfrm>
          <a:prstGeom prst="rect">
            <a:avLst/>
          </a:prstGeom>
          <a:noFill/>
        </p:spPr>
      </p:pic>
      <p:pic>
        <p:nvPicPr>
          <p:cNvPr id="3" name="Picture 2" descr="C:\Users\user\Desktop\vasnetco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3286115" cy="33575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786190"/>
            <a:ext cx="30718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Дом музей 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В.М Васнецова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«Третьяковская        	галерея»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bogaty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785794"/>
            <a:ext cx="6500826" cy="5643602"/>
          </a:xfrm>
          <a:prstGeom prst="rect">
            <a:avLst/>
          </a:prstGeom>
          <a:noFill/>
        </p:spPr>
      </p:pic>
      <p:pic>
        <p:nvPicPr>
          <p:cNvPr id="3074" name="Picture 2" descr="C:\Users\user\Desktop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14620"/>
            <a:ext cx="2643174" cy="414338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285728"/>
            <a:ext cx="3057540" cy="2428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Богатыри?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из художников написал картину?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user\Desktop\Новая папка\380px-Die_drei_Bogaty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Новая папка\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2671762" cy="192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9" name="Picture 7" descr="C:\Users\user\AppData\Local\Microsoft\Windows\Temporary Internet Files\Content.IE5\OM8XGAHM\MCj023719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5072066" cy="485776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257676" cy="601188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628" y="500042"/>
            <a:ext cx="3929090" cy="5786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Богатырь – человек рослый, дородный, дюжий и видный, необычайный силач, смелый и удачливый, храбрый и счастливый воин, витязь.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справка 16">
            <a:hlinkClick r:id="" action="ppaction://noaction" highlightClick="1"/>
          </p:cNvPr>
          <p:cNvSpPr/>
          <p:nvPr/>
        </p:nvSpPr>
        <p:spPr>
          <a:xfrm>
            <a:off x="3714744" y="0"/>
            <a:ext cx="1185292" cy="1643050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3714744" y="0"/>
            <a:ext cx="1185292" cy="1643050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9066"/>
            <a:ext cx="2000264" cy="271939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489" y="3786190"/>
            <a:ext cx="5637224" cy="27860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с одним вырезанным скругленным углом 3"/>
          <p:cNvSpPr/>
          <p:nvPr/>
        </p:nvSpPr>
        <p:spPr>
          <a:xfrm>
            <a:off x="500034" y="285728"/>
            <a:ext cx="8143932" cy="3071834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Богатырь-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это…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На картине В.Васнецова изображены богатыри….</a:t>
            </a:r>
            <a:br>
              <a:rPr lang="ru-RU" sz="4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488" y="3714752"/>
            <a:ext cx="5572164" cy="27146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Выберите из предложенных картинок   наиболее подходящие к определению «Богатырь»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ьная выноска 9"/>
          <p:cNvSpPr/>
          <p:nvPr/>
        </p:nvSpPr>
        <p:spPr>
          <a:xfrm>
            <a:off x="2928926" y="0"/>
            <a:ext cx="3714776" cy="321471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>
              <a:buFont typeface="Arial" pitchFamily="34" charset="0"/>
              <a:buChar char="•"/>
            </a:pPr>
            <a:r>
              <a:rPr lang="ru-RU" sz="2400" dirty="0" smtClean="0"/>
              <a:t>О каком виде искусства рассказывали</a:t>
            </a:r>
            <a:r>
              <a:rPr lang="ru-RU" dirty="0" smtClean="0"/>
              <a:t> </a:t>
            </a:r>
            <a:r>
              <a:rPr lang="ru-RU" sz="2400" dirty="0" smtClean="0"/>
              <a:t>ребята?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/>
              <a:t>В каком искусстве проявилась тема «Богатырей»?</a:t>
            </a:r>
            <a:endParaRPr lang="ru-RU" sz="2400" dirty="0"/>
          </a:p>
        </p:txBody>
      </p:sp>
      <p:pic>
        <p:nvPicPr>
          <p:cNvPr id="2051" name="Picture 3" descr="C:\Users\user\Desktop\Новая папка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071810"/>
            <a:ext cx="1517652" cy="2500330"/>
          </a:xfrm>
          <a:prstGeom prst="rect">
            <a:avLst/>
          </a:prstGeom>
          <a:noFill/>
        </p:spPr>
      </p:pic>
      <p:sp>
        <p:nvSpPr>
          <p:cNvPr id="25" name="Облако 24"/>
          <p:cNvSpPr/>
          <p:nvPr/>
        </p:nvSpPr>
        <p:spPr>
          <a:xfrm>
            <a:off x="0" y="357166"/>
            <a:ext cx="2714612" cy="177165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живопись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блако 25"/>
          <p:cNvSpPr/>
          <p:nvPr/>
        </p:nvSpPr>
        <p:spPr>
          <a:xfrm>
            <a:off x="0" y="2714620"/>
            <a:ext cx="2571736" cy="164307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поэзия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блако 26"/>
          <p:cNvSpPr/>
          <p:nvPr/>
        </p:nvSpPr>
        <p:spPr>
          <a:xfrm>
            <a:off x="6572264" y="1428736"/>
            <a:ext cx="2571736" cy="178595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блако 27"/>
          <p:cNvSpPr/>
          <p:nvPr/>
        </p:nvSpPr>
        <p:spPr>
          <a:xfrm>
            <a:off x="1285852" y="5429264"/>
            <a:ext cx="3929090" cy="142873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блако 28"/>
          <p:cNvSpPr/>
          <p:nvPr/>
        </p:nvSpPr>
        <p:spPr>
          <a:xfrm>
            <a:off x="4786314" y="3786190"/>
            <a:ext cx="3214710" cy="148590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театр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429684" cy="478634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Консерватория имени П.И.Чайковского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user\Desktop\Новая папка\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643074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</TotalTime>
  <Words>275</Words>
  <Application>Microsoft Office PowerPoint</Application>
  <PresentationFormat>Экран (4:3)</PresentationFormat>
  <Paragraphs>61</Paragraphs>
  <Slides>23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Страна знаний</vt:lpstr>
      <vt:lpstr>Слайд 3</vt:lpstr>
      <vt:lpstr>Слайд 4</vt:lpstr>
      <vt:lpstr>Слайд 5</vt:lpstr>
      <vt:lpstr>.</vt:lpstr>
      <vt:lpstr>Слайд 7</vt:lpstr>
      <vt:lpstr>Слайд 8</vt:lpstr>
      <vt:lpstr>Консерватория имени П.И.Чайковского</vt:lpstr>
      <vt:lpstr>Слайд 10</vt:lpstr>
      <vt:lpstr>«         Один из величайших    созданий   русского  искусства»                                                       В.В.Стасов</vt:lpstr>
      <vt:lpstr>«Баба Яга» «Балет невылупившихся птенцов»</vt:lpstr>
      <vt:lpstr>«Б о г а т ы р с к и е   в о р о т а»</vt:lpstr>
      <vt:lpstr>«Талант Бородина равно могуч и пронзителен как в симфонии ,так и в опере и в романсе.»               В.В.Стасов</vt:lpstr>
      <vt:lpstr>Слайд 15</vt:lpstr>
      <vt:lpstr>Симфонический оркестр! </vt:lpstr>
      <vt:lpstr>Слайд 17</vt:lpstr>
      <vt:lpstr>Слайд 18</vt:lpstr>
      <vt:lpstr>Золушка</vt:lpstr>
      <vt:lpstr>Слайд 20</vt:lpstr>
      <vt:lpstr>Богатырь и чудовище</vt:lpstr>
      <vt:lpstr>Слайд 22</vt:lpstr>
      <vt:lpstr>Слайд 23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шихова</dc:creator>
  <cp:lastModifiedBy>шихова</cp:lastModifiedBy>
  <cp:revision>111</cp:revision>
  <dcterms:created xsi:type="dcterms:W3CDTF">2009-04-20T14:04:11Z</dcterms:created>
  <dcterms:modified xsi:type="dcterms:W3CDTF">2009-11-17T07:59:43Z</dcterms:modified>
</cp:coreProperties>
</file>