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1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1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4660"/>
  </p:normalViewPr>
  <p:slideViewPr>
    <p:cSldViewPr>
      <p:cViewPr varScale="1">
        <p:scale>
          <a:sx n="69" d="100"/>
          <a:sy n="69" d="100"/>
        </p:scale>
        <p:origin x="-119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4B2B0-5F55-4104-A42E-F017FDF39F59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46B190E8-EE68-46C2-993B-9C452AEA945E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C00000"/>
              </a:solidFill>
            </a:rPr>
            <a:t>ангиной</a:t>
          </a:r>
          <a:endParaRPr lang="ru-RU" sz="3600" b="1" dirty="0">
            <a:solidFill>
              <a:srgbClr val="C00000"/>
            </a:solidFill>
          </a:endParaRPr>
        </a:p>
      </dgm:t>
    </dgm:pt>
    <dgm:pt modelId="{52686ADC-B52B-4794-BBA5-B32A0E8A8624}" type="parTrans" cxnId="{11DEA112-C378-4C26-B10D-8894CCF1A04A}">
      <dgm:prSet/>
      <dgm:spPr/>
      <dgm:t>
        <a:bodyPr/>
        <a:lstStyle/>
        <a:p>
          <a:endParaRPr lang="ru-RU"/>
        </a:p>
      </dgm:t>
    </dgm:pt>
    <dgm:pt modelId="{393A429E-69D8-4A44-8445-66760BBCD400}" type="sibTrans" cxnId="{11DEA112-C378-4C26-B10D-8894CCF1A04A}">
      <dgm:prSet/>
      <dgm:spPr/>
      <dgm:t>
        <a:bodyPr/>
        <a:lstStyle/>
        <a:p>
          <a:endParaRPr lang="ru-RU"/>
        </a:p>
      </dgm:t>
    </dgm:pt>
    <dgm:pt modelId="{8400E572-CA16-4BE3-946A-EAAD32A8DEF8}">
      <dgm:prSet phldrT="[Текст]" custT="1"/>
      <dgm:spPr/>
      <dgm:t>
        <a:bodyPr/>
        <a:lstStyle/>
        <a:p>
          <a:r>
            <a:rPr lang="ru-RU" sz="4400" b="1" dirty="0" smtClean="0">
              <a:solidFill>
                <a:srgbClr val="00B0F0"/>
              </a:solidFill>
            </a:rPr>
            <a:t>скарлатиной</a:t>
          </a:r>
          <a:endParaRPr lang="ru-RU" sz="4400" b="1" dirty="0">
            <a:solidFill>
              <a:srgbClr val="00B0F0"/>
            </a:solidFill>
          </a:endParaRPr>
        </a:p>
      </dgm:t>
    </dgm:pt>
    <dgm:pt modelId="{94A5D2D8-0180-427B-B2A5-ADA71C556606}" type="parTrans" cxnId="{AC7A3D87-BE27-43EB-9560-C637256D91BD}">
      <dgm:prSet/>
      <dgm:spPr/>
      <dgm:t>
        <a:bodyPr/>
        <a:lstStyle/>
        <a:p>
          <a:endParaRPr lang="ru-RU"/>
        </a:p>
      </dgm:t>
    </dgm:pt>
    <dgm:pt modelId="{B410AE7B-F6FC-4A22-AB12-8BF65CEC9ACD}" type="sibTrans" cxnId="{AC7A3D87-BE27-43EB-9560-C637256D91BD}">
      <dgm:prSet/>
      <dgm:spPr/>
      <dgm:t>
        <a:bodyPr/>
        <a:lstStyle/>
        <a:p>
          <a:endParaRPr lang="ru-RU"/>
        </a:p>
      </dgm:t>
    </dgm:pt>
    <dgm:pt modelId="{228B6CA2-930A-4F8F-A4B6-598CF2B4581D}">
      <dgm:prSet phldrT="[Текст]" custT="1"/>
      <dgm:spPr/>
      <dgm:t>
        <a:bodyPr/>
        <a:lstStyle/>
        <a:p>
          <a:r>
            <a:rPr lang="ru-RU" sz="4000" b="1" i="1" dirty="0" smtClean="0">
              <a:solidFill>
                <a:srgbClr val="002060"/>
              </a:solidFill>
            </a:rPr>
            <a:t>дифтеритом</a:t>
          </a:r>
          <a:endParaRPr lang="ru-RU" sz="4000" b="1" i="1" dirty="0">
            <a:solidFill>
              <a:srgbClr val="002060"/>
            </a:solidFill>
          </a:endParaRPr>
        </a:p>
      </dgm:t>
    </dgm:pt>
    <dgm:pt modelId="{E012649F-C793-4B15-B775-99AF713512EC}" type="parTrans" cxnId="{4A9792F9-295E-496F-8C4F-041736BDEEED}">
      <dgm:prSet/>
      <dgm:spPr/>
      <dgm:t>
        <a:bodyPr/>
        <a:lstStyle/>
        <a:p>
          <a:endParaRPr lang="ru-RU"/>
        </a:p>
      </dgm:t>
    </dgm:pt>
    <dgm:pt modelId="{A35DB5BD-BF67-43D3-BA83-73764321C050}" type="sibTrans" cxnId="{4A9792F9-295E-496F-8C4F-041736BDEEED}">
      <dgm:prSet/>
      <dgm:spPr/>
      <dgm:t>
        <a:bodyPr/>
        <a:lstStyle/>
        <a:p>
          <a:endParaRPr lang="ru-RU"/>
        </a:p>
      </dgm:t>
    </dgm:pt>
    <dgm:pt modelId="{A4A1010F-75F2-46A5-80F7-81ECEA6A69E0}">
      <dgm:prSet phldrT="[Текст]" custT="1"/>
      <dgm:spPr/>
      <dgm:t>
        <a:bodyPr/>
        <a:lstStyle/>
        <a:p>
          <a:r>
            <a:rPr lang="ru-RU" sz="5400" b="1" i="1" dirty="0" smtClean="0">
              <a:solidFill>
                <a:srgbClr val="C00000"/>
              </a:solidFill>
            </a:rPr>
            <a:t>малярией</a:t>
          </a:r>
          <a:endParaRPr lang="ru-RU" sz="5400" b="1" i="1" dirty="0">
            <a:solidFill>
              <a:srgbClr val="C00000"/>
            </a:solidFill>
          </a:endParaRPr>
        </a:p>
      </dgm:t>
    </dgm:pt>
    <dgm:pt modelId="{153F498E-363C-4896-8E16-A918CD9A9EA1}" type="parTrans" cxnId="{AD781B3F-824B-4393-A922-0E57E2EC23BB}">
      <dgm:prSet/>
      <dgm:spPr/>
      <dgm:t>
        <a:bodyPr/>
        <a:lstStyle/>
        <a:p>
          <a:endParaRPr lang="ru-RU"/>
        </a:p>
      </dgm:t>
    </dgm:pt>
    <dgm:pt modelId="{4CFA1D67-36BA-45D1-AA73-3D3728979D7F}" type="sibTrans" cxnId="{AD781B3F-824B-4393-A922-0E57E2EC23BB}">
      <dgm:prSet/>
      <dgm:spPr/>
      <dgm:t>
        <a:bodyPr/>
        <a:lstStyle/>
        <a:p>
          <a:endParaRPr lang="ru-RU"/>
        </a:p>
      </dgm:t>
    </dgm:pt>
    <dgm:pt modelId="{008124BF-5CC8-4DED-9415-740C2BD568DF}">
      <dgm:prSet phldrT="[Текст]" custT="1"/>
      <dgm:spPr/>
      <dgm:t>
        <a:bodyPr/>
        <a:lstStyle/>
        <a:p>
          <a:r>
            <a:rPr lang="ru-RU" sz="5400" b="1" dirty="0" smtClean="0">
              <a:solidFill>
                <a:srgbClr val="00B0F0"/>
              </a:solidFill>
            </a:rPr>
            <a:t>холерой</a:t>
          </a:r>
          <a:endParaRPr lang="ru-RU" sz="5400" b="1" dirty="0">
            <a:solidFill>
              <a:srgbClr val="00B0F0"/>
            </a:solidFill>
          </a:endParaRPr>
        </a:p>
      </dgm:t>
    </dgm:pt>
    <dgm:pt modelId="{128E51B2-762C-48AC-B0F0-EF29069F5303}" type="parTrans" cxnId="{BB0CA229-4B35-43E7-BEE0-7CE0FC22F102}">
      <dgm:prSet/>
      <dgm:spPr/>
      <dgm:t>
        <a:bodyPr/>
        <a:lstStyle/>
        <a:p>
          <a:endParaRPr lang="ru-RU"/>
        </a:p>
      </dgm:t>
    </dgm:pt>
    <dgm:pt modelId="{9A3539BC-5004-4456-B5BD-462F1FA39E0E}" type="sibTrans" cxnId="{BB0CA229-4B35-43E7-BEE0-7CE0FC22F102}">
      <dgm:prSet/>
      <dgm:spPr/>
      <dgm:t>
        <a:bodyPr/>
        <a:lstStyle/>
        <a:p>
          <a:endParaRPr lang="ru-RU"/>
        </a:p>
      </dgm:t>
    </dgm:pt>
    <dgm:pt modelId="{9E844CCF-73CC-4382-B352-B251007F2438}">
      <dgm:prSet phldrT="[Текст]" custT="1"/>
      <dgm:spPr/>
      <dgm:t>
        <a:bodyPr/>
        <a:lstStyle/>
        <a:p>
          <a:r>
            <a:rPr lang="ru-RU" sz="4000" b="1" i="1" dirty="0" smtClean="0">
              <a:solidFill>
                <a:srgbClr val="002060"/>
              </a:solidFill>
            </a:rPr>
            <a:t>бронхитом</a:t>
          </a:r>
          <a:endParaRPr lang="ru-RU" sz="4000" b="1" i="1" dirty="0">
            <a:solidFill>
              <a:srgbClr val="002060"/>
            </a:solidFill>
          </a:endParaRPr>
        </a:p>
      </dgm:t>
    </dgm:pt>
    <dgm:pt modelId="{FFDEC6AB-E0C6-4C75-99F6-595B0E420E7A}" type="parTrans" cxnId="{CE2D2061-975F-4DC9-8478-D7C6A2643572}">
      <dgm:prSet/>
      <dgm:spPr/>
      <dgm:t>
        <a:bodyPr/>
        <a:lstStyle/>
        <a:p>
          <a:endParaRPr lang="ru-RU"/>
        </a:p>
      </dgm:t>
    </dgm:pt>
    <dgm:pt modelId="{750185C9-F088-49E3-AE64-35BEF5E9AE4C}" type="sibTrans" cxnId="{CE2D2061-975F-4DC9-8478-D7C6A2643572}">
      <dgm:prSet/>
      <dgm:spPr/>
      <dgm:t>
        <a:bodyPr/>
        <a:lstStyle/>
        <a:p>
          <a:endParaRPr lang="ru-RU"/>
        </a:p>
      </dgm:t>
    </dgm:pt>
    <dgm:pt modelId="{05391818-4B38-46D2-AC40-48F908DFB2DD}" type="pres">
      <dgm:prSet presAssocID="{09A4B2B0-5F55-4104-A42E-F017FDF39F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717CCA-745E-4CE5-9FBE-E01279FB1BE6}" type="pres">
      <dgm:prSet presAssocID="{46B190E8-EE68-46C2-993B-9C452AEA945E}" presName="hierRoot1" presStyleCnt="0"/>
      <dgm:spPr/>
    </dgm:pt>
    <dgm:pt modelId="{4B2D5464-8439-44FD-A654-20FB52121176}" type="pres">
      <dgm:prSet presAssocID="{46B190E8-EE68-46C2-993B-9C452AEA945E}" presName="composite" presStyleCnt="0"/>
      <dgm:spPr/>
    </dgm:pt>
    <dgm:pt modelId="{3E677B80-F783-4205-9738-90F0841A5031}" type="pres">
      <dgm:prSet presAssocID="{46B190E8-EE68-46C2-993B-9C452AEA945E}" presName="background" presStyleLbl="node0" presStyleIdx="0" presStyleCnt="1"/>
      <dgm:spPr/>
    </dgm:pt>
    <dgm:pt modelId="{378CEF23-32E9-4967-9A4D-00C08C302194}" type="pres">
      <dgm:prSet presAssocID="{46B190E8-EE68-46C2-993B-9C452AEA945E}" presName="text" presStyleLbl="fgAcc0" presStyleIdx="0" presStyleCnt="1" custAng="0" custFlipVert="0" custScaleY="143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EE66F7-97FE-4859-AB84-81D7A496E990}" type="pres">
      <dgm:prSet presAssocID="{46B190E8-EE68-46C2-993B-9C452AEA945E}" presName="hierChild2" presStyleCnt="0"/>
      <dgm:spPr/>
    </dgm:pt>
    <dgm:pt modelId="{BDDEA414-7F8F-47BA-BEA3-448D01ED6043}" type="pres">
      <dgm:prSet presAssocID="{94A5D2D8-0180-427B-B2A5-ADA71C55660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D45E47B-FE9E-4936-B950-30EEE84D918A}" type="pres">
      <dgm:prSet presAssocID="{8400E572-CA16-4BE3-946A-EAAD32A8DEF8}" presName="hierRoot2" presStyleCnt="0"/>
      <dgm:spPr/>
    </dgm:pt>
    <dgm:pt modelId="{2E847E7F-3E5E-43BE-AF50-8A2EEFEDDBF3}" type="pres">
      <dgm:prSet presAssocID="{8400E572-CA16-4BE3-946A-EAAD32A8DEF8}" presName="composite2" presStyleCnt="0"/>
      <dgm:spPr/>
    </dgm:pt>
    <dgm:pt modelId="{32D9ECAA-953F-4E6C-9916-E912D3655406}" type="pres">
      <dgm:prSet presAssocID="{8400E572-CA16-4BE3-946A-EAAD32A8DEF8}" presName="background2" presStyleLbl="node2" presStyleIdx="0" presStyleCnt="2"/>
      <dgm:spPr/>
    </dgm:pt>
    <dgm:pt modelId="{1AAD2F13-5B46-4C22-B57F-3D168A11AA76}" type="pres">
      <dgm:prSet presAssocID="{8400E572-CA16-4BE3-946A-EAAD32A8DEF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C716F-3580-4118-B7FB-D7EAECE28E9D}" type="pres">
      <dgm:prSet presAssocID="{8400E572-CA16-4BE3-946A-EAAD32A8DEF8}" presName="hierChild3" presStyleCnt="0"/>
      <dgm:spPr/>
    </dgm:pt>
    <dgm:pt modelId="{20CACAC3-E1DD-4845-A076-091D9DCD4630}" type="pres">
      <dgm:prSet presAssocID="{E012649F-C793-4B15-B775-99AF713512EC}" presName="Name17" presStyleLbl="parChTrans1D3" presStyleIdx="0" presStyleCnt="3"/>
      <dgm:spPr/>
      <dgm:t>
        <a:bodyPr/>
        <a:lstStyle/>
        <a:p>
          <a:endParaRPr lang="ru-RU"/>
        </a:p>
      </dgm:t>
    </dgm:pt>
    <dgm:pt modelId="{3B095B8A-5E34-4C8C-AE53-1D1E4CF00E74}" type="pres">
      <dgm:prSet presAssocID="{228B6CA2-930A-4F8F-A4B6-598CF2B4581D}" presName="hierRoot3" presStyleCnt="0"/>
      <dgm:spPr/>
    </dgm:pt>
    <dgm:pt modelId="{A80604BE-A97A-40E1-81F5-68A73B9C5A39}" type="pres">
      <dgm:prSet presAssocID="{228B6CA2-930A-4F8F-A4B6-598CF2B4581D}" presName="composite3" presStyleCnt="0"/>
      <dgm:spPr/>
    </dgm:pt>
    <dgm:pt modelId="{41DFD5B1-524A-4303-A056-569C91A0C345}" type="pres">
      <dgm:prSet presAssocID="{228B6CA2-930A-4F8F-A4B6-598CF2B4581D}" presName="background3" presStyleLbl="node3" presStyleIdx="0" presStyleCnt="3"/>
      <dgm:spPr/>
    </dgm:pt>
    <dgm:pt modelId="{870B8AF0-53B3-401D-92F1-0E92FF075DB2}" type="pres">
      <dgm:prSet presAssocID="{228B6CA2-930A-4F8F-A4B6-598CF2B4581D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8D9BA9-26D0-4D3C-9373-DBE3450C2453}" type="pres">
      <dgm:prSet presAssocID="{228B6CA2-930A-4F8F-A4B6-598CF2B4581D}" presName="hierChild4" presStyleCnt="0"/>
      <dgm:spPr/>
    </dgm:pt>
    <dgm:pt modelId="{0DBF1B4F-0528-4AC7-92AD-ED7A1922CC55}" type="pres">
      <dgm:prSet presAssocID="{153F498E-363C-4896-8E16-A918CD9A9EA1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BD8B37E-C2E8-477D-9D97-9E4CECEA2168}" type="pres">
      <dgm:prSet presAssocID="{A4A1010F-75F2-46A5-80F7-81ECEA6A69E0}" presName="hierRoot3" presStyleCnt="0"/>
      <dgm:spPr/>
    </dgm:pt>
    <dgm:pt modelId="{46F5518F-694C-4D21-9C23-863293A758EA}" type="pres">
      <dgm:prSet presAssocID="{A4A1010F-75F2-46A5-80F7-81ECEA6A69E0}" presName="composite3" presStyleCnt="0"/>
      <dgm:spPr/>
    </dgm:pt>
    <dgm:pt modelId="{81D55D18-8D16-45F5-8F36-DA3B3C01CF49}" type="pres">
      <dgm:prSet presAssocID="{A4A1010F-75F2-46A5-80F7-81ECEA6A69E0}" presName="background3" presStyleLbl="node3" presStyleIdx="1" presStyleCnt="3"/>
      <dgm:spPr/>
    </dgm:pt>
    <dgm:pt modelId="{6BCAD770-2FB1-420D-9C8F-7C8932A93B62}" type="pres">
      <dgm:prSet presAssocID="{A4A1010F-75F2-46A5-80F7-81ECEA6A69E0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DEA743-A031-467C-9F1C-3B1BE84B81E2}" type="pres">
      <dgm:prSet presAssocID="{A4A1010F-75F2-46A5-80F7-81ECEA6A69E0}" presName="hierChild4" presStyleCnt="0"/>
      <dgm:spPr/>
    </dgm:pt>
    <dgm:pt modelId="{8476DEF3-8BFD-4BC3-BF5B-EED7DA5157A2}" type="pres">
      <dgm:prSet presAssocID="{128E51B2-762C-48AC-B0F0-EF29069F530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4858B49-7B46-4967-8B92-2BC09F3E36EF}" type="pres">
      <dgm:prSet presAssocID="{008124BF-5CC8-4DED-9415-740C2BD568DF}" presName="hierRoot2" presStyleCnt="0"/>
      <dgm:spPr/>
    </dgm:pt>
    <dgm:pt modelId="{3943AEB8-BB3D-4FFE-81EE-61BCACC78693}" type="pres">
      <dgm:prSet presAssocID="{008124BF-5CC8-4DED-9415-740C2BD568DF}" presName="composite2" presStyleCnt="0"/>
      <dgm:spPr/>
    </dgm:pt>
    <dgm:pt modelId="{2BBE087D-B795-49E1-8BE9-29CE5E72FD82}" type="pres">
      <dgm:prSet presAssocID="{008124BF-5CC8-4DED-9415-740C2BD568DF}" presName="background2" presStyleLbl="node2" presStyleIdx="1" presStyleCnt="2"/>
      <dgm:spPr/>
    </dgm:pt>
    <dgm:pt modelId="{B56AB0BF-9636-4093-9C77-7B65BCCC0A7F}" type="pres">
      <dgm:prSet presAssocID="{008124BF-5CC8-4DED-9415-740C2BD568D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E006E7-4B7A-47EE-A417-22FD40DBB403}" type="pres">
      <dgm:prSet presAssocID="{008124BF-5CC8-4DED-9415-740C2BD568DF}" presName="hierChild3" presStyleCnt="0"/>
      <dgm:spPr/>
    </dgm:pt>
    <dgm:pt modelId="{64FA6989-8F03-4A56-AC77-34F160BA72CF}" type="pres">
      <dgm:prSet presAssocID="{FFDEC6AB-E0C6-4C75-99F6-595B0E420E7A}" presName="Name17" presStyleLbl="parChTrans1D3" presStyleIdx="2" presStyleCnt="3"/>
      <dgm:spPr/>
      <dgm:t>
        <a:bodyPr/>
        <a:lstStyle/>
        <a:p>
          <a:endParaRPr lang="ru-RU"/>
        </a:p>
      </dgm:t>
    </dgm:pt>
    <dgm:pt modelId="{5FC7575C-D16E-4B0F-A7E6-BEA5214EC3C0}" type="pres">
      <dgm:prSet presAssocID="{9E844CCF-73CC-4382-B352-B251007F2438}" presName="hierRoot3" presStyleCnt="0"/>
      <dgm:spPr/>
    </dgm:pt>
    <dgm:pt modelId="{F03408A0-9333-4F7C-A469-A9A403E4A483}" type="pres">
      <dgm:prSet presAssocID="{9E844CCF-73CC-4382-B352-B251007F2438}" presName="composite3" presStyleCnt="0"/>
      <dgm:spPr/>
    </dgm:pt>
    <dgm:pt modelId="{1BF3E66B-F007-42F8-A0C3-466A5F9B4B77}" type="pres">
      <dgm:prSet presAssocID="{9E844CCF-73CC-4382-B352-B251007F2438}" presName="background3" presStyleLbl="node3" presStyleIdx="2" presStyleCnt="3"/>
      <dgm:spPr/>
    </dgm:pt>
    <dgm:pt modelId="{3024D603-B576-49FA-B1A1-3F68531B9CAC}" type="pres">
      <dgm:prSet presAssocID="{9E844CCF-73CC-4382-B352-B251007F2438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B8868A-C19A-4C1E-AA39-2437031DF567}" type="pres">
      <dgm:prSet presAssocID="{9E844CCF-73CC-4382-B352-B251007F2438}" presName="hierChild4" presStyleCnt="0"/>
      <dgm:spPr/>
    </dgm:pt>
  </dgm:ptLst>
  <dgm:cxnLst>
    <dgm:cxn modelId="{11DEA112-C378-4C26-B10D-8894CCF1A04A}" srcId="{09A4B2B0-5F55-4104-A42E-F017FDF39F59}" destId="{46B190E8-EE68-46C2-993B-9C452AEA945E}" srcOrd="0" destOrd="0" parTransId="{52686ADC-B52B-4794-BBA5-B32A0E8A8624}" sibTransId="{393A429E-69D8-4A44-8445-66760BBCD400}"/>
    <dgm:cxn modelId="{AC7A3D87-BE27-43EB-9560-C637256D91BD}" srcId="{46B190E8-EE68-46C2-993B-9C452AEA945E}" destId="{8400E572-CA16-4BE3-946A-EAAD32A8DEF8}" srcOrd="0" destOrd="0" parTransId="{94A5D2D8-0180-427B-B2A5-ADA71C556606}" sibTransId="{B410AE7B-F6FC-4A22-AB12-8BF65CEC9ACD}"/>
    <dgm:cxn modelId="{E467EE03-6BDB-433B-AB25-2FD941A62BBD}" type="presOf" srcId="{153F498E-363C-4896-8E16-A918CD9A9EA1}" destId="{0DBF1B4F-0528-4AC7-92AD-ED7A1922CC55}" srcOrd="0" destOrd="0" presId="urn:microsoft.com/office/officeart/2005/8/layout/hierarchy1"/>
    <dgm:cxn modelId="{4A9792F9-295E-496F-8C4F-041736BDEEED}" srcId="{8400E572-CA16-4BE3-946A-EAAD32A8DEF8}" destId="{228B6CA2-930A-4F8F-A4B6-598CF2B4581D}" srcOrd="0" destOrd="0" parTransId="{E012649F-C793-4B15-B775-99AF713512EC}" sibTransId="{A35DB5BD-BF67-43D3-BA83-73764321C050}"/>
    <dgm:cxn modelId="{43CA959B-C600-4D40-AC88-69BADF270169}" type="presOf" srcId="{128E51B2-762C-48AC-B0F0-EF29069F5303}" destId="{8476DEF3-8BFD-4BC3-BF5B-EED7DA5157A2}" srcOrd="0" destOrd="0" presId="urn:microsoft.com/office/officeart/2005/8/layout/hierarchy1"/>
    <dgm:cxn modelId="{AD781B3F-824B-4393-A922-0E57E2EC23BB}" srcId="{8400E572-CA16-4BE3-946A-EAAD32A8DEF8}" destId="{A4A1010F-75F2-46A5-80F7-81ECEA6A69E0}" srcOrd="1" destOrd="0" parTransId="{153F498E-363C-4896-8E16-A918CD9A9EA1}" sibTransId="{4CFA1D67-36BA-45D1-AA73-3D3728979D7F}"/>
    <dgm:cxn modelId="{CE95ABF3-F092-4479-BFCF-0C15B36D49F8}" type="presOf" srcId="{FFDEC6AB-E0C6-4C75-99F6-595B0E420E7A}" destId="{64FA6989-8F03-4A56-AC77-34F160BA72CF}" srcOrd="0" destOrd="0" presId="urn:microsoft.com/office/officeart/2005/8/layout/hierarchy1"/>
    <dgm:cxn modelId="{39AD59D5-7A4E-49AE-9C71-FD9C2BB5198A}" type="presOf" srcId="{94A5D2D8-0180-427B-B2A5-ADA71C556606}" destId="{BDDEA414-7F8F-47BA-BEA3-448D01ED6043}" srcOrd="0" destOrd="0" presId="urn:microsoft.com/office/officeart/2005/8/layout/hierarchy1"/>
    <dgm:cxn modelId="{310AD604-71B4-49A3-ADF4-C38B91EFDEDB}" type="presOf" srcId="{228B6CA2-930A-4F8F-A4B6-598CF2B4581D}" destId="{870B8AF0-53B3-401D-92F1-0E92FF075DB2}" srcOrd="0" destOrd="0" presId="urn:microsoft.com/office/officeart/2005/8/layout/hierarchy1"/>
    <dgm:cxn modelId="{4AC8AAB7-FEAB-4E5B-B311-C08728E50D51}" type="presOf" srcId="{A4A1010F-75F2-46A5-80F7-81ECEA6A69E0}" destId="{6BCAD770-2FB1-420D-9C8F-7C8932A93B62}" srcOrd="0" destOrd="0" presId="urn:microsoft.com/office/officeart/2005/8/layout/hierarchy1"/>
    <dgm:cxn modelId="{E81350B2-5611-4309-BEC1-BB67BB18A0E8}" type="presOf" srcId="{8400E572-CA16-4BE3-946A-EAAD32A8DEF8}" destId="{1AAD2F13-5B46-4C22-B57F-3D168A11AA76}" srcOrd="0" destOrd="0" presId="urn:microsoft.com/office/officeart/2005/8/layout/hierarchy1"/>
    <dgm:cxn modelId="{7AA02DFA-AB94-4E14-9F60-7096817FA0EE}" type="presOf" srcId="{9E844CCF-73CC-4382-B352-B251007F2438}" destId="{3024D603-B576-49FA-B1A1-3F68531B9CAC}" srcOrd="0" destOrd="0" presId="urn:microsoft.com/office/officeart/2005/8/layout/hierarchy1"/>
    <dgm:cxn modelId="{604C74FA-50E3-4364-930F-EE53F1E57431}" type="presOf" srcId="{46B190E8-EE68-46C2-993B-9C452AEA945E}" destId="{378CEF23-32E9-4967-9A4D-00C08C302194}" srcOrd="0" destOrd="0" presId="urn:microsoft.com/office/officeart/2005/8/layout/hierarchy1"/>
    <dgm:cxn modelId="{01F4D318-D429-4453-B059-FD45126FCF2D}" type="presOf" srcId="{E012649F-C793-4B15-B775-99AF713512EC}" destId="{20CACAC3-E1DD-4845-A076-091D9DCD4630}" srcOrd="0" destOrd="0" presId="urn:microsoft.com/office/officeart/2005/8/layout/hierarchy1"/>
    <dgm:cxn modelId="{CE2D2061-975F-4DC9-8478-D7C6A2643572}" srcId="{008124BF-5CC8-4DED-9415-740C2BD568DF}" destId="{9E844CCF-73CC-4382-B352-B251007F2438}" srcOrd="0" destOrd="0" parTransId="{FFDEC6AB-E0C6-4C75-99F6-595B0E420E7A}" sibTransId="{750185C9-F088-49E3-AE64-35BEF5E9AE4C}"/>
    <dgm:cxn modelId="{B7BC4EFE-18BC-4711-B338-7867B35D8FC7}" type="presOf" srcId="{09A4B2B0-5F55-4104-A42E-F017FDF39F59}" destId="{05391818-4B38-46D2-AC40-48F908DFB2DD}" srcOrd="0" destOrd="0" presId="urn:microsoft.com/office/officeart/2005/8/layout/hierarchy1"/>
    <dgm:cxn modelId="{BB0CA229-4B35-43E7-BEE0-7CE0FC22F102}" srcId="{46B190E8-EE68-46C2-993B-9C452AEA945E}" destId="{008124BF-5CC8-4DED-9415-740C2BD568DF}" srcOrd="1" destOrd="0" parTransId="{128E51B2-762C-48AC-B0F0-EF29069F5303}" sibTransId="{9A3539BC-5004-4456-B5BD-462F1FA39E0E}"/>
    <dgm:cxn modelId="{B7ACEB61-07A1-49C2-94B1-7A22A55EF1CF}" type="presOf" srcId="{008124BF-5CC8-4DED-9415-740C2BD568DF}" destId="{B56AB0BF-9636-4093-9C77-7B65BCCC0A7F}" srcOrd="0" destOrd="0" presId="urn:microsoft.com/office/officeart/2005/8/layout/hierarchy1"/>
    <dgm:cxn modelId="{31460142-0DAF-4EEF-8F31-AFDBBA8FCE17}" type="presParOf" srcId="{05391818-4B38-46D2-AC40-48F908DFB2DD}" destId="{C7717CCA-745E-4CE5-9FBE-E01279FB1BE6}" srcOrd="0" destOrd="0" presId="urn:microsoft.com/office/officeart/2005/8/layout/hierarchy1"/>
    <dgm:cxn modelId="{D178FABA-1778-4F86-86D2-F22208BE05B4}" type="presParOf" srcId="{C7717CCA-745E-4CE5-9FBE-E01279FB1BE6}" destId="{4B2D5464-8439-44FD-A654-20FB52121176}" srcOrd="0" destOrd="0" presId="urn:microsoft.com/office/officeart/2005/8/layout/hierarchy1"/>
    <dgm:cxn modelId="{FBA81A4C-DA7A-40A9-A54A-9DFBC7523596}" type="presParOf" srcId="{4B2D5464-8439-44FD-A654-20FB52121176}" destId="{3E677B80-F783-4205-9738-90F0841A5031}" srcOrd="0" destOrd="0" presId="urn:microsoft.com/office/officeart/2005/8/layout/hierarchy1"/>
    <dgm:cxn modelId="{E85AC5ED-E1E4-4C61-A33D-82581DE059E3}" type="presParOf" srcId="{4B2D5464-8439-44FD-A654-20FB52121176}" destId="{378CEF23-32E9-4967-9A4D-00C08C302194}" srcOrd="1" destOrd="0" presId="urn:microsoft.com/office/officeart/2005/8/layout/hierarchy1"/>
    <dgm:cxn modelId="{EA6495D6-056A-499B-9F36-73B12CB54AEA}" type="presParOf" srcId="{C7717CCA-745E-4CE5-9FBE-E01279FB1BE6}" destId="{D8EE66F7-97FE-4859-AB84-81D7A496E990}" srcOrd="1" destOrd="0" presId="urn:microsoft.com/office/officeart/2005/8/layout/hierarchy1"/>
    <dgm:cxn modelId="{6FDCC720-9E54-4B02-A68D-18C0F6CF0748}" type="presParOf" srcId="{D8EE66F7-97FE-4859-AB84-81D7A496E990}" destId="{BDDEA414-7F8F-47BA-BEA3-448D01ED6043}" srcOrd="0" destOrd="0" presId="urn:microsoft.com/office/officeart/2005/8/layout/hierarchy1"/>
    <dgm:cxn modelId="{07D5FA2A-EE37-43D9-B9C0-6B393611CA10}" type="presParOf" srcId="{D8EE66F7-97FE-4859-AB84-81D7A496E990}" destId="{BD45E47B-FE9E-4936-B950-30EEE84D918A}" srcOrd="1" destOrd="0" presId="urn:microsoft.com/office/officeart/2005/8/layout/hierarchy1"/>
    <dgm:cxn modelId="{F2F1109D-263B-4E0E-9639-5BE1BD71F7C2}" type="presParOf" srcId="{BD45E47B-FE9E-4936-B950-30EEE84D918A}" destId="{2E847E7F-3E5E-43BE-AF50-8A2EEFEDDBF3}" srcOrd="0" destOrd="0" presId="urn:microsoft.com/office/officeart/2005/8/layout/hierarchy1"/>
    <dgm:cxn modelId="{6875B2B6-8955-4FC0-8B3E-FE1F9DB711B7}" type="presParOf" srcId="{2E847E7F-3E5E-43BE-AF50-8A2EEFEDDBF3}" destId="{32D9ECAA-953F-4E6C-9916-E912D3655406}" srcOrd="0" destOrd="0" presId="urn:microsoft.com/office/officeart/2005/8/layout/hierarchy1"/>
    <dgm:cxn modelId="{0C92B64E-E0AE-46C8-A914-95B56C33F5BA}" type="presParOf" srcId="{2E847E7F-3E5E-43BE-AF50-8A2EEFEDDBF3}" destId="{1AAD2F13-5B46-4C22-B57F-3D168A11AA76}" srcOrd="1" destOrd="0" presId="urn:microsoft.com/office/officeart/2005/8/layout/hierarchy1"/>
    <dgm:cxn modelId="{FD5BEE14-5A40-4640-B3C4-C2150F750AAB}" type="presParOf" srcId="{BD45E47B-FE9E-4936-B950-30EEE84D918A}" destId="{58DC716F-3580-4118-B7FB-D7EAECE28E9D}" srcOrd="1" destOrd="0" presId="urn:microsoft.com/office/officeart/2005/8/layout/hierarchy1"/>
    <dgm:cxn modelId="{B5C14599-E77B-4F41-8A94-95A26388C1BA}" type="presParOf" srcId="{58DC716F-3580-4118-B7FB-D7EAECE28E9D}" destId="{20CACAC3-E1DD-4845-A076-091D9DCD4630}" srcOrd="0" destOrd="0" presId="urn:microsoft.com/office/officeart/2005/8/layout/hierarchy1"/>
    <dgm:cxn modelId="{46EB0DB0-3D30-4EC6-8D40-42AE5775D119}" type="presParOf" srcId="{58DC716F-3580-4118-B7FB-D7EAECE28E9D}" destId="{3B095B8A-5E34-4C8C-AE53-1D1E4CF00E74}" srcOrd="1" destOrd="0" presId="urn:microsoft.com/office/officeart/2005/8/layout/hierarchy1"/>
    <dgm:cxn modelId="{220EC65A-CB81-4CDB-B144-9CF3E35ACB4A}" type="presParOf" srcId="{3B095B8A-5E34-4C8C-AE53-1D1E4CF00E74}" destId="{A80604BE-A97A-40E1-81F5-68A73B9C5A39}" srcOrd="0" destOrd="0" presId="urn:microsoft.com/office/officeart/2005/8/layout/hierarchy1"/>
    <dgm:cxn modelId="{DD321143-92E7-4E09-9EF1-DD2FDD9CC97B}" type="presParOf" srcId="{A80604BE-A97A-40E1-81F5-68A73B9C5A39}" destId="{41DFD5B1-524A-4303-A056-569C91A0C345}" srcOrd="0" destOrd="0" presId="urn:microsoft.com/office/officeart/2005/8/layout/hierarchy1"/>
    <dgm:cxn modelId="{DA1FEB6D-43B9-44CF-B3FC-426EBE0628FA}" type="presParOf" srcId="{A80604BE-A97A-40E1-81F5-68A73B9C5A39}" destId="{870B8AF0-53B3-401D-92F1-0E92FF075DB2}" srcOrd="1" destOrd="0" presId="urn:microsoft.com/office/officeart/2005/8/layout/hierarchy1"/>
    <dgm:cxn modelId="{A15227BD-6893-4E7A-9BCB-58C1E233587D}" type="presParOf" srcId="{3B095B8A-5E34-4C8C-AE53-1D1E4CF00E74}" destId="{648D9BA9-26D0-4D3C-9373-DBE3450C2453}" srcOrd="1" destOrd="0" presId="urn:microsoft.com/office/officeart/2005/8/layout/hierarchy1"/>
    <dgm:cxn modelId="{BFCEEDFE-7B6E-4F47-85BF-2F29A21E5529}" type="presParOf" srcId="{58DC716F-3580-4118-B7FB-D7EAECE28E9D}" destId="{0DBF1B4F-0528-4AC7-92AD-ED7A1922CC55}" srcOrd="2" destOrd="0" presId="urn:microsoft.com/office/officeart/2005/8/layout/hierarchy1"/>
    <dgm:cxn modelId="{C8355DB6-B271-424E-836B-8D9794C19D4E}" type="presParOf" srcId="{58DC716F-3580-4118-B7FB-D7EAECE28E9D}" destId="{0BD8B37E-C2E8-477D-9D97-9E4CECEA2168}" srcOrd="3" destOrd="0" presId="urn:microsoft.com/office/officeart/2005/8/layout/hierarchy1"/>
    <dgm:cxn modelId="{7A77084A-105C-4D3B-9838-586CD132B5E7}" type="presParOf" srcId="{0BD8B37E-C2E8-477D-9D97-9E4CECEA2168}" destId="{46F5518F-694C-4D21-9C23-863293A758EA}" srcOrd="0" destOrd="0" presId="urn:microsoft.com/office/officeart/2005/8/layout/hierarchy1"/>
    <dgm:cxn modelId="{53B5FF1B-0DE6-4ED1-A20D-BD9F3A2A4A6E}" type="presParOf" srcId="{46F5518F-694C-4D21-9C23-863293A758EA}" destId="{81D55D18-8D16-45F5-8F36-DA3B3C01CF49}" srcOrd="0" destOrd="0" presId="urn:microsoft.com/office/officeart/2005/8/layout/hierarchy1"/>
    <dgm:cxn modelId="{95B638B8-E4D4-4F20-A55A-EED9502BCA27}" type="presParOf" srcId="{46F5518F-694C-4D21-9C23-863293A758EA}" destId="{6BCAD770-2FB1-420D-9C8F-7C8932A93B62}" srcOrd="1" destOrd="0" presId="urn:microsoft.com/office/officeart/2005/8/layout/hierarchy1"/>
    <dgm:cxn modelId="{801D6B36-D591-4BF5-9A82-A26FF1B242AC}" type="presParOf" srcId="{0BD8B37E-C2E8-477D-9D97-9E4CECEA2168}" destId="{69DEA743-A031-467C-9F1C-3B1BE84B81E2}" srcOrd="1" destOrd="0" presId="urn:microsoft.com/office/officeart/2005/8/layout/hierarchy1"/>
    <dgm:cxn modelId="{81F94BD7-E8DA-4D41-AE93-4EAADF4CAF92}" type="presParOf" srcId="{D8EE66F7-97FE-4859-AB84-81D7A496E990}" destId="{8476DEF3-8BFD-4BC3-BF5B-EED7DA5157A2}" srcOrd="2" destOrd="0" presId="urn:microsoft.com/office/officeart/2005/8/layout/hierarchy1"/>
    <dgm:cxn modelId="{40CC99B2-BEA2-47DF-8038-7C8C30A9A0C7}" type="presParOf" srcId="{D8EE66F7-97FE-4859-AB84-81D7A496E990}" destId="{44858B49-7B46-4967-8B92-2BC09F3E36EF}" srcOrd="3" destOrd="0" presId="urn:microsoft.com/office/officeart/2005/8/layout/hierarchy1"/>
    <dgm:cxn modelId="{CA0FB244-17F7-4222-BCDF-BD0D33528B7D}" type="presParOf" srcId="{44858B49-7B46-4967-8B92-2BC09F3E36EF}" destId="{3943AEB8-BB3D-4FFE-81EE-61BCACC78693}" srcOrd="0" destOrd="0" presId="urn:microsoft.com/office/officeart/2005/8/layout/hierarchy1"/>
    <dgm:cxn modelId="{27C0D0F9-2C6A-4E00-9C40-C5D2774D209D}" type="presParOf" srcId="{3943AEB8-BB3D-4FFE-81EE-61BCACC78693}" destId="{2BBE087D-B795-49E1-8BE9-29CE5E72FD82}" srcOrd="0" destOrd="0" presId="urn:microsoft.com/office/officeart/2005/8/layout/hierarchy1"/>
    <dgm:cxn modelId="{4496541B-3123-4A5F-B700-92373418FB59}" type="presParOf" srcId="{3943AEB8-BB3D-4FFE-81EE-61BCACC78693}" destId="{B56AB0BF-9636-4093-9C77-7B65BCCC0A7F}" srcOrd="1" destOrd="0" presId="urn:microsoft.com/office/officeart/2005/8/layout/hierarchy1"/>
    <dgm:cxn modelId="{CFF3FC52-A18F-423F-B8BB-E5CC209195EA}" type="presParOf" srcId="{44858B49-7B46-4967-8B92-2BC09F3E36EF}" destId="{17E006E7-4B7A-47EE-A417-22FD40DBB403}" srcOrd="1" destOrd="0" presId="urn:microsoft.com/office/officeart/2005/8/layout/hierarchy1"/>
    <dgm:cxn modelId="{A0F1CEDE-6686-41A1-A9EF-26FC92A0830A}" type="presParOf" srcId="{17E006E7-4B7A-47EE-A417-22FD40DBB403}" destId="{64FA6989-8F03-4A56-AC77-34F160BA72CF}" srcOrd="0" destOrd="0" presId="urn:microsoft.com/office/officeart/2005/8/layout/hierarchy1"/>
    <dgm:cxn modelId="{96AA7965-4A02-464A-A25F-CBEF3D506EC2}" type="presParOf" srcId="{17E006E7-4B7A-47EE-A417-22FD40DBB403}" destId="{5FC7575C-D16E-4B0F-A7E6-BEA5214EC3C0}" srcOrd="1" destOrd="0" presId="urn:microsoft.com/office/officeart/2005/8/layout/hierarchy1"/>
    <dgm:cxn modelId="{43CF0277-9C4B-450F-AB2F-78E870A6C12E}" type="presParOf" srcId="{5FC7575C-D16E-4B0F-A7E6-BEA5214EC3C0}" destId="{F03408A0-9333-4F7C-A469-A9A403E4A483}" srcOrd="0" destOrd="0" presId="urn:microsoft.com/office/officeart/2005/8/layout/hierarchy1"/>
    <dgm:cxn modelId="{9A0B0B84-8446-44B6-9DF8-3B72D8C66901}" type="presParOf" srcId="{F03408A0-9333-4F7C-A469-A9A403E4A483}" destId="{1BF3E66B-F007-42F8-A0C3-466A5F9B4B77}" srcOrd="0" destOrd="0" presId="urn:microsoft.com/office/officeart/2005/8/layout/hierarchy1"/>
    <dgm:cxn modelId="{36444130-FFA3-4769-B631-311F67681A18}" type="presParOf" srcId="{F03408A0-9333-4F7C-A469-A9A403E4A483}" destId="{3024D603-B576-49FA-B1A1-3F68531B9CAC}" srcOrd="1" destOrd="0" presId="urn:microsoft.com/office/officeart/2005/8/layout/hierarchy1"/>
    <dgm:cxn modelId="{2A7AD85B-CB52-4008-AECD-338D3B405977}" type="presParOf" srcId="{5FC7575C-D16E-4B0F-A7E6-BEA5214EC3C0}" destId="{20B8868A-C19A-4C1E-AA39-2437031DF567}" srcOrd="1" destOrd="0" presId="urn:microsoft.com/office/officeart/2005/8/layout/hierarchy1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E6CD31-27F7-472A-9BA8-5D8CBBDFDCC7}" type="doc">
      <dgm:prSet loTypeId="urn:microsoft.com/office/officeart/2005/8/layout/pyramid2" loCatId="list" qsTypeId="urn:microsoft.com/office/officeart/2005/8/quickstyle/simple1#1" qsCatId="simple" csTypeId="urn:microsoft.com/office/officeart/2005/8/colors/accent6_4" csCatId="accent6" phldr="1"/>
      <dgm:spPr/>
    </dgm:pt>
    <dgm:pt modelId="{E912B62A-0EC6-47BF-AEC8-07BE60B251A6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касторка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14127E69-07AF-4FD8-B0A9-FB3F2EABDE54}" type="parTrans" cxnId="{E5C1D642-E656-4B20-A36C-C876515CAD66}">
      <dgm:prSet/>
      <dgm:spPr/>
      <dgm:t>
        <a:bodyPr/>
        <a:lstStyle/>
        <a:p>
          <a:endParaRPr lang="ru-RU"/>
        </a:p>
      </dgm:t>
    </dgm:pt>
    <dgm:pt modelId="{ABF770B8-230D-4A9B-A991-7C14CB2DA3B0}" type="sibTrans" cxnId="{E5C1D642-E656-4B20-A36C-C876515CAD66}">
      <dgm:prSet/>
      <dgm:spPr/>
      <dgm:t>
        <a:bodyPr/>
        <a:lstStyle/>
        <a:p>
          <a:endParaRPr lang="ru-RU"/>
        </a:p>
      </dgm:t>
    </dgm:pt>
    <dgm:pt modelId="{1C674C68-2D8A-4747-8A78-03908FD3ABDD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аспирин</a:t>
          </a:r>
          <a:endParaRPr lang="ru-RU" dirty="0">
            <a:solidFill>
              <a:srgbClr val="FF0000"/>
            </a:solidFill>
          </a:endParaRPr>
        </a:p>
      </dgm:t>
    </dgm:pt>
    <dgm:pt modelId="{F9A1FBB3-F2BA-43BA-996C-54DAE11F127E}" type="parTrans" cxnId="{9ECF5098-B0A6-40DC-9E74-9D7DC713363C}">
      <dgm:prSet/>
      <dgm:spPr/>
      <dgm:t>
        <a:bodyPr/>
        <a:lstStyle/>
        <a:p>
          <a:endParaRPr lang="ru-RU"/>
        </a:p>
      </dgm:t>
    </dgm:pt>
    <dgm:pt modelId="{B12D981A-1D82-4CB7-B372-503B4660F6CF}" type="sibTrans" cxnId="{9ECF5098-B0A6-40DC-9E74-9D7DC713363C}">
      <dgm:prSet/>
      <dgm:spPr/>
      <dgm:t>
        <a:bodyPr/>
        <a:lstStyle/>
        <a:p>
          <a:endParaRPr lang="ru-RU"/>
        </a:p>
      </dgm:t>
    </dgm:pt>
    <dgm:pt modelId="{80B399C4-A92F-4B10-A530-1CB852D2776C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анальгин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016A96C8-66B3-495F-891A-51AB8D7319FF}" type="parTrans" cxnId="{D9573FF2-A698-456C-9958-A667ADBBEEDA}">
      <dgm:prSet/>
      <dgm:spPr/>
      <dgm:t>
        <a:bodyPr/>
        <a:lstStyle/>
        <a:p>
          <a:endParaRPr lang="ru-RU"/>
        </a:p>
      </dgm:t>
    </dgm:pt>
    <dgm:pt modelId="{02010ECD-4CFA-4C7A-BB06-0C6006AC3E4D}" type="sibTrans" cxnId="{D9573FF2-A698-456C-9958-A667ADBBEEDA}">
      <dgm:prSet/>
      <dgm:spPr/>
      <dgm:t>
        <a:bodyPr/>
        <a:lstStyle/>
        <a:p>
          <a:endParaRPr lang="ru-RU"/>
        </a:p>
      </dgm:t>
    </dgm:pt>
    <dgm:pt modelId="{BC63984B-F9B6-4A91-8BA6-76EB71286201}" type="pres">
      <dgm:prSet presAssocID="{98E6CD31-27F7-472A-9BA8-5D8CBBDFDCC7}" presName="compositeShape" presStyleCnt="0">
        <dgm:presLayoutVars>
          <dgm:dir/>
          <dgm:resizeHandles/>
        </dgm:presLayoutVars>
      </dgm:prSet>
      <dgm:spPr/>
    </dgm:pt>
    <dgm:pt modelId="{51FD3526-C6E0-4EF0-8E58-1A6BC0EE93F4}" type="pres">
      <dgm:prSet presAssocID="{98E6CD31-27F7-472A-9BA8-5D8CBBDFDCC7}" presName="pyramid" presStyleLbl="node1" presStyleIdx="0" presStyleCnt="1"/>
      <dgm:spPr/>
    </dgm:pt>
    <dgm:pt modelId="{7E98059B-8641-4456-95D3-8764DE2DC9EF}" type="pres">
      <dgm:prSet presAssocID="{98E6CD31-27F7-472A-9BA8-5D8CBBDFDCC7}" presName="theList" presStyleCnt="0"/>
      <dgm:spPr/>
    </dgm:pt>
    <dgm:pt modelId="{FB9E9448-213C-4D9F-AD6B-9953616028F4}" type="pres">
      <dgm:prSet presAssocID="{E912B62A-0EC6-47BF-AEC8-07BE60B251A6}" presName="aNode" presStyleLbl="fgAcc1" presStyleIdx="0" presStyleCnt="3" custScaleY="155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483CE-B2FD-4331-A9A9-D632AB5AFCE7}" type="pres">
      <dgm:prSet presAssocID="{E912B62A-0EC6-47BF-AEC8-07BE60B251A6}" presName="aSpace" presStyleCnt="0"/>
      <dgm:spPr/>
    </dgm:pt>
    <dgm:pt modelId="{AEFEE010-46C7-4891-8EDA-2074D5CA7153}" type="pres">
      <dgm:prSet presAssocID="{1C674C68-2D8A-4747-8A78-03908FD3ABDD}" presName="aNode" presStyleLbl="fgAcc1" presStyleIdx="1" presStyleCnt="3" custScaleY="138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60266-621F-4729-9EB8-8655453B5F0A}" type="pres">
      <dgm:prSet presAssocID="{1C674C68-2D8A-4747-8A78-03908FD3ABDD}" presName="aSpace" presStyleCnt="0"/>
      <dgm:spPr/>
    </dgm:pt>
    <dgm:pt modelId="{30A362E3-61BE-441C-8800-C535D0B514F0}" type="pres">
      <dgm:prSet presAssocID="{80B399C4-A92F-4B10-A530-1CB852D2776C}" presName="aNode" presStyleLbl="fgAcc1" presStyleIdx="2" presStyleCnt="3" custScaleY="142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78DDC-62BA-4C08-83CA-7FE39265DC28}" type="pres">
      <dgm:prSet presAssocID="{80B399C4-A92F-4B10-A530-1CB852D2776C}" presName="aSpace" presStyleCnt="0"/>
      <dgm:spPr/>
    </dgm:pt>
  </dgm:ptLst>
  <dgm:cxnLst>
    <dgm:cxn modelId="{E5C1D642-E656-4B20-A36C-C876515CAD66}" srcId="{98E6CD31-27F7-472A-9BA8-5D8CBBDFDCC7}" destId="{E912B62A-0EC6-47BF-AEC8-07BE60B251A6}" srcOrd="0" destOrd="0" parTransId="{14127E69-07AF-4FD8-B0A9-FB3F2EABDE54}" sibTransId="{ABF770B8-230D-4A9B-A991-7C14CB2DA3B0}"/>
    <dgm:cxn modelId="{E985E32F-2893-48F5-9046-B3887063951B}" type="presOf" srcId="{80B399C4-A92F-4B10-A530-1CB852D2776C}" destId="{30A362E3-61BE-441C-8800-C535D0B514F0}" srcOrd="0" destOrd="0" presId="urn:microsoft.com/office/officeart/2005/8/layout/pyramid2"/>
    <dgm:cxn modelId="{9D9D25B1-47E3-4BAB-B3B5-B27A79E2FFC1}" type="presOf" srcId="{1C674C68-2D8A-4747-8A78-03908FD3ABDD}" destId="{AEFEE010-46C7-4891-8EDA-2074D5CA7153}" srcOrd="0" destOrd="0" presId="urn:microsoft.com/office/officeart/2005/8/layout/pyramid2"/>
    <dgm:cxn modelId="{9ECF5098-B0A6-40DC-9E74-9D7DC713363C}" srcId="{98E6CD31-27F7-472A-9BA8-5D8CBBDFDCC7}" destId="{1C674C68-2D8A-4747-8A78-03908FD3ABDD}" srcOrd="1" destOrd="0" parTransId="{F9A1FBB3-F2BA-43BA-996C-54DAE11F127E}" sibTransId="{B12D981A-1D82-4CB7-B372-503B4660F6CF}"/>
    <dgm:cxn modelId="{3B9C04B1-F6AD-4CCC-ABCA-D7B41418BFB6}" type="presOf" srcId="{98E6CD31-27F7-472A-9BA8-5D8CBBDFDCC7}" destId="{BC63984B-F9B6-4A91-8BA6-76EB71286201}" srcOrd="0" destOrd="0" presId="urn:microsoft.com/office/officeart/2005/8/layout/pyramid2"/>
    <dgm:cxn modelId="{D9573FF2-A698-456C-9958-A667ADBBEEDA}" srcId="{98E6CD31-27F7-472A-9BA8-5D8CBBDFDCC7}" destId="{80B399C4-A92F-4B10-A530-1CB852D2776C}" srcOrd="2" destOrd="0" parTransId="{016A96C8-66B3-495F-891A-51AB8D7319FF}" sibTransId="{02010ECD-4CFA-4C7A-BB06-0C6006AC3E4D}"/>
    <dgm:cxn modelId="{55611F04-8285-4C88-88B1-B5B1A22D5B85}" type="presOf" srcId="{E912B62A-0EC6-47BF-AEC8-07BE60B251A6}" destId="{FB9E9448-213C-4D9F-AD6B-9953616028F4}" srcOrd="0" destOrd="0" presId="urn:microsoft.com/office/officeart/2005/8/layout/pyramid2"/>
    <dgm:cxn modelId="{34B59E32-B7E9-488D-AA2F-15B438C24E43}" type="presParOf" srcId="{BC63984B-F9B6-4A91-8BA6-76EB71286201}" destId="{51FD3526-C6E0-4EF0-8E58-1A6BC0EE93F4}" srcOrd="0" destOrd="0" presId="urn:microsoft.com/office/officeart/2005/8/layout/pyramid2"/>
    <dgm:cxn modelId="{2C550312-8473-4C0B-94E1-BE46237E3507}" type="presParOf" srcId="{BC63984B-F9B6-4A91-8BA6-76EB71286201}" destId="{7E98059B-8641-4456-95D3-8764DE2DC9EF}" srcOrd="1" destOrd="0" presId="urn:microsoft.com/office/officeart/2005/8/layout/pyramid2"/>
    <dgm:cxn modelId="{FAFC10D6-0FCE-4401-A517-D90DD021541E}" type="presParOf" srcId="{7E98059B-8641-4456-95D3-8764DE2DC9EF}" destId="{FB9E9448-213C-4D9F-AD6B-9953616028F4}" srcOrd="0" destOrd="0" presId="urn:microsoft.com/office/officeart/2005/8/layout/pyramid2"/>
    <dgm:cxn modelId="{24F05737-BDEF-48E3-8842-7F21A81BF292}" type="presParOf" srcId="{7E98059B-8641-4456-95D3-8764DE2DC9EF}" destId="{905483CE-B2FD-4331-A9A9-D632AB5AFCE7}" srcOrd="1" destOrd="0" presId="urn:microsoft.com/office/officeart/2005/8/layout/pyramid2"/>
    <dgm:cxn modelId="{EB3D3692-CF70-4CCE-BB8B-3D585AD55161}" type="presParOf" srcId="{7E98059B-8641-4456-95D3-8764DE2DC9EF}" destId="{AEFEE010-46C7-4891-8EDA-2074D5CA7153}" srcOrd="2" destOrd="0" presId="urn:microsoft.com/office/officeart/2005/8/layout/pyramid2"/>
    <dgm:cxn modelId="{25739835-740F-48FF-97D4-88B26351B9E5}" type="presParOf" srcId="{7E98059B-8641-4456-95D3-8764DE2DC9EF}" destId="{DB160266-621F-4729-9EB8-8655453B5F0A}" srcOrd="3" destOrd="0" presId="urn:microsoft.com/office/officeart/2005/8/layout/pyramid2"/>
    <dgm:cxn modelId="{C581B7EE-374B-4630-A695-71E5D959E972}" type="presParOf" srcId="{7E98059B-8641-4456-95D3-8764DE2DC9EF}" destId="{30A362E3-61BE-441C-8800-C535D0B514F0}" srcOrd="4" destOrd="0" presId="urn:microsoft.com/office/officeart/2005/8/layout/pyramid2"/>
    <dgm:cxn modelId="{AF481139-51E7-4A59-9E5B-83D773233FF3}" type="presParOf" srcId="{7E98059B-8641-4456-95D3-8764DE2DC9EF}" destId="{30778DDC-62BA-4C08-83CA-7FE39265DC2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AB6E2-C1C6-4571-8741-035638EC901A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248F-5169-4AF7-AAEE-F47088DDF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DC93D-1233-43A0-BF85-C6FD7855BFCF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69432-8486-4911-B625-C348CDB7A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EDA9-0BC7-46AA-8F72-88ECACC62378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B536A-DAA2-4558-B2D8-8575B13F5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>
                        <a:latin typeface="+mn-lt"/>
                        <a:cs typeface="+mn-cs"/>
                      </a:endParaRPr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>
                          <a:latin typeface="+mn-lt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2" y="1810"/>
                          <a:ext cx="3672" cy="2049"/>
                          <a:chOff x="7" y="1814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5" y="2870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7" y="1866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7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8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8" y="1003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17"/>
              <a:ext cx="3325" cy="2957"/>
              <a:chOff x="16" y="1317"/>
              <a:chExt cx="3325" cy="2957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68" y="1317"/>
                <a:ext cx="261" cy="297"/>
                <a:chOff x="3043" y="1265"/>
                <a:chExt cx="366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1" y="1468"/>
                  <a:ext cx="283" cy="1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5"/>
                  <a:ext cx="226" cy="223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6" y="1365"/>
                  <a:ext cx="161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2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1" y="1265"/>
                  <a:ext cx="78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3391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391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F390020F-FBC3-42D3-8A37-7D0B14936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CE198-5F13-4124-A970-995DAC741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649F9-8380-485E-A95B-4E5B5441D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98367-F683-4ADA-B05F-7E273ACD3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AF48-7359-4907-9F6C-32F628D5A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440A2-62AF-49D9-9B34-1D7B610E4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26350-A2D8-433D-B457-A138EAB7E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E847F-3BD1-4B83-9F33-195E680B7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ECCFB-E1F2-4EAA-AB1E-9302B4756AC7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6D98B-B502-4250-B830-8E23B765D6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A7DC7-927B-44D6-BE30-215E278BD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23C9E-5851-4D07-9D98-D0E13BC82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C6FE-8B6C-4BBD-9E3B-38A3FE62A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>
                        <a:latin typeface="+mn-lt"/>
                        <a:cs typeface="+mn-cs"/>
                      </a:endParaRPr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>
                          <a:latin typeface="+mn-lt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2" y="1810"/>
                          <a:ext cx="3672" cy="2049"/>
                          <a:chOff x="7" y="1814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5" y="2870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7" y="1866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7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8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8" y="1003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17"/>
              <a:ext cx="3325" cy="2957"/>
              <a:chOff x="16" y="1317"/>
              <a:chExt cx="3325" cy="2957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68" y="1317"/>
                <a:ext cx="261" cy="297"/>
                <a:chOff x="3043" y="1265"/>
                <a:chExt cx="366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1" y="1468"/>
                  <a:ext cx="283" cy="1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5"/>
                  <a:ext cx="226" cy="223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6" y="1365"/>
                  <a:ext cx="161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2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1" y="1265"/>
                  <a:ext cx="78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3391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391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19892124-C517-42EA-983D-29737CF54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7D4DC-B9D1-4310-BE8C-F2F43861F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0C321-25B3-4D14-8EDD-523272AAF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83E33-2BF8-443F-84CE-A64EB0C8D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D2258-9CC3-46DE-9CD3-EEF0DF13F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77707-C3E3-4D9C-A601-80C613D8E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0349-27CA-4674-9A56-15E38A577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0B080-0159-4049-B7A5-FD8B44A1E0B0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99F68-AB11-4A22-B773-B08CAC3E6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BE24B-D5CD-47EA-AFFE-C08D2B4C3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A91B-A070-40B4-84FD-1BC655C34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D86AA-240D-4B9E-A9D9-58BB56ADF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6C959-1A2C-499F-A6E3-F627F9879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>
                        <a:latin typeface="+mn-lt"/>
                        <a:cs typeface="+mn-cs"/>
                      </a:endParaRPr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>
                          <a:latin typeface="+mn-lt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2" y="1810"/>
                          <a:ext cx="3672" cy="2049"/>
                          <a:chOff x="7" y="1814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5" y="2870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7" y="1866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7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8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8" y="1003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17"/>
              <a:ext cx="3325" cy="2957"/>
              <a:chOff x="16" y="1317"/>
              <a:chExt cx="3325" cy="2957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68" y="1317"/>
                <a:ext cx="261" cy="297"/>
                <a:chOff x="3043" y="1265"/>
                <a:chExt cx="366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1" y="1468"/>
                  <a:ext cx="283" cy="1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5"/>
                  <a:ext cx="226" cy="223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6" y="1365"/>
                  <a:ext cx="161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2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1" y="1265"/>
                  <a:ext cx="78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3391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391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386B4218-AE88-451A-9398-D355AAC45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2763-D178-44C5-B3F1-F05895B25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5F5DF-E294-4D15-A476-9D60F22F7F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BDC7F-1076-4E75-A4A3-283F5A6C2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24641-24E0-4DE3-89F9-5B5C96A41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3FDB1-9ABE-4066-A5C4-AC47D753F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54AE-35A3-41B4-A677-7C1167D4DB65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CA53-35AF-4C3D-AEC7-204C6030C2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6259-5E03-4044-830F-ADB65398A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DE88F-4FA6-4CCF-82D6-404508659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C120-89DB-4A98-99F1-5A0FE4CB5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0477A-5F00-4662-B7E2-6E69CB9C6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0B8CC-BF28-434F-A375-65F80B6AE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55D30-6D69-4404-9434-F7447A39E157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7D54-FA17-46A8-AEB5-F69744D4C1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73C45-1DDC-45D7-A830-BBE3453C0907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B1290-A4E4-42A6-AED0-C0B344331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2328-D7DF-4B36-82CD-C7D03000C66B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FD9-0F25-4B34-B4B4-A1FC1624C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4887-F0E9-43B9-91AC-5D9888FC473F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90FE5-9289-4BE5-8C75-2BCB3FF30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4F1B2-0C85-4520-9767-D62E21587442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A8BA1-BE78-4BA4-B537-D3B00A90A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006600"/>
            </a:gs>
            <a:gs pos="100000">
              <a:srgbClr val="002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4A2AE8C-1682-4A5E-9860-8EE28056EDE0}" type="datetimeFigureOut">
              <a:rPr lang="ru-RU"/>
              <a:pPr>
                <a:defRPr/>
              </a:pPr>
              <a:t>20.04.2010</a:t>
            </a:fld>
            <a:endParaRPr lang="ru-RU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E8E99EA-B659-4601-989A-5F0D9C842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08" r:id="rId3"/>
    <p:sldLayoutId id="2147483707" r:id="rId4"/>
    <p:sldLayoutId id="2147483706" r:id="rId5"/>
    <p:sldLayoutId id="2147483705" r:id="rId6"/>
    <p:sldLayoutId id="2147483704" r:id="rId7"/>
    <p:sldLayoutId id="2147483703" r:id="rId8"/>
    <p:sldLayoutId id="2147483702" r:id="rId9"/>
    <p:sldLayoutId id="2147483701" r:id="rId10"/>
    <p:sldLayoutId id="2147483700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006600"/>
            </a:gs>
            <a:gs pos="100000">
              <a:srgbClr val="002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3320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3334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277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349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277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77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77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13353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277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>
                        <a:latin typeface="+mn-lt"/>
                        <a:cs typeface="+mn-cs"/>
                      </a:endParaRPr>
                    </a:p>
                  </p:txBody>
                </p:sp>
                <p:grpSp>
                  <p:nvGrpSpPr>
                    <p:cNvPr id="13355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3278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>
                          <a:latin typeface="+mn-lt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3357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3278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3394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3282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0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6" y="1866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7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8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3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3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8" y="1003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3283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3335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3286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7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338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3287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8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21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3288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7" y="2696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grpSp>
            <p:nvGrpSpPr>
              <p:cNvPr id="13328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3288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3289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89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89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4958868A-4074-4CB8-A41B-756D24AA7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289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89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20" r:id="rId2"/>
    <p:sldLayoutId id="2147483719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13" r:id="rId9"/>
    <p:sldLayoutId id="2147483712" r:id="rId10"/>
    <p:sldLayoutId id="2147483711" r:id="rId1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006600"/>
            </a:gs>
            <a:gs pos="100000">
              <a:srgbClr val="002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25608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25622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277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25637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277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77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77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25641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277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>
                        <a:latin typeface="+mn-lt"/>
                        <a:cs typeface="+mn-cs"/>
                      </a:endParaRPr>
                    </a:p>
                  </p:txBody>
                </p:sp>
                <p:grpSp>
                  <p:nvGrpSpPr>
                    <p:cNvPr id="25643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3278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>
                          <a:latin typeface="+mn-lt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5645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3278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5682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3282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0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6" y="1866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7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8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3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3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8" y="1003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3283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5623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3286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7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25626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3287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8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5609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3288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7" y="2696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grpSp>
            <p:nvGrpSpPr>
              <p:cNvPr id="25616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3288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3289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89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89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E047FF7F-6FAB-4065-AF8A-43169FD95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289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89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30" r:id="rId2"/>
    <p:sldLayoutId id="2147483729" r:id="rId3"/>
    <p:sldLayoutId id="2147483728" r:id="rId4"/>
    <p:sldLayoutId id="2147483727" r:id="rId5"/>
    <p:sldLayoutId id="2147483726" r:id="rId6"/>
    <p:sldLayoutId id="2147483725" r:id="rId7"/>
    <p:sldLayoutId id="2147483724" r:id="rId8"/>
    <p:sldLayoutId id="2147483723" r:id="rId9"/>
    <p:sldLayoutId id="2147483722" r:id="rId10"/>
    <p:sldLayoutId id="2147483721" r:id="rId1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006600"/>
            </a:gs>
            <a:gs pos="100000">
              <a:srgbClr val="002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37896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37910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277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37925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277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77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77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37929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277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>
                        <a:latin typeface="+mn-lt"/>
                        <a:cs typeface="+mn-cs"/>
                      </a:endParaRPr>
                    </a:p>
                  </p:txBody>
                </p:sp>
                <p:grpSp>
                  <p:nvGrpSpPr>
                    <p:cNvPr id="37931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3278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>
                          <a:latin typeface="+mn-lt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7933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3278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8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79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0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1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37970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3282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0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6" y="1866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7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2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8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3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283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8" y="1003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ru-RU">
                              <a:latin typeface="+mn-lt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3283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3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4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5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86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ru-RU">
                            <a:latin typeface="+mn-lt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7911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3286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7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37914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3287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7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88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>
                      <a:latin typeface="+mn-lt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7897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3288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7" y="2696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3288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grpSp>
            <p:nvGrpSpPr>
              <p:cNvPr id="37904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3288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sp>
              <p:nvSpPr>
                <p:cNvPr id="3289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3289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89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89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8326FE95-FC7D-48EA-805D-E0AD0537B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289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89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39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32" r:id="rId10"/>
    <p:sldLayoutId id="2147483731" r:id="rId1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ердце 5"/>
          <p:cNvSpPr/>
          <p:nvPr/>
        </p:nvSpPr>
        <p:spPr>
          <a:xfrm>
            <a:off x="214313" y="357188"/>
            <a:ext cx="8572500" cy="62150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/>
              <a:t>Сказки дедушки Чуковского</a:t>
            </a:r>
            <a:endParaRPr lang="ru-RU" sz="6000" dirty="0"/>
          </a:p>
        </p:txBody>
      </p:sp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>
          <a:xfrm>
            <a:off x="428625" y="500063"/>
            <a:ext cx="8458200" cy="55721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017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Улыбающееся лицо 4"/>
          <p:cNvSpPr/>
          <p:nvPr/>
        </p:nvSpPr>
        <p:spPr>
          <a:xfrm>
            <a:off x="428625" y="1071563"/>
            <a:ext cx="1714500" cy="157162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4" name="Параллелограмм 3"/>
          <p:cNvSpPr/>
          <p:nvPr/>
        </p:nvSpPr>
        <p:spPr>
          <a:xfrm>
            <a:off x="928688" y="357188"/>
            <a:ext cx="7358062" cy="5857875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rgbClr val="C00000"/>
                </a:solidFill>
              </a:rPr>
              <a:t>«Садись, Айболит, верхом,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rgbClr val="C00000"/>
                </a:solidFill>
              </a:rPr>
              <a:t>Мы живо тебя довезем!»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37"/>
          </a:xfrm>
        </p:spPr>
        <p:txBody>
          <a:bodyPr/>
          <a:lstStyle/>
          <a:p>
            <a:endParaRPr lang="ru-RU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2844" y="0"/>
          <a:ext cx="90011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2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6643687"/>
          </a:xfrm>
          <a:solidFill>
            <a:srgbClr val="FFC000"/>
          </a:solidFill>
        </p:spPr>
        <p:txBody>
          <a:bodyPr/>
          <a:lstStyle/>
          <a:p>
            <a:pPr algn="ctr">
              <a:buFontTx/>
              <a:buNone/>
            </a:pPr>
            <a:r>
              <a:rPr lang="ru-RU" sz="5400" b="1" smtClean="0">
                <a:solidFill>
                  <a:srgbClr val="002060"/>
                </a:solidFill>
              </a:rPr>
              <a:t>« Мы живем на Занзибаре,</a:t>
            </a:r>
          </a:p>
          <a:p>
            <a:pPr algn="ctr">
              <a:buFontTx/>
              <a:buNone/>
            </a:pPr>
            <a:r>
              <a:rPr lang="ru-RU" sz="5400" b="1" smtClean="0">
                <a:solidFill>
                  <a:srgbClr val="002060"/>
                </a:solidFill>
              </a:rPr>
              <a:t>В Калахари и Сахаре,</a:t>
            </a:r>
          </a:p>
          <a:p>
            <a:pPr algn="ctr">
              <a:buFontTx/>
              <a:buNone/>
            </a:pPr>
            <a:r>
              <a:rPr lang="ru-RU" sz="5400" b="1" smtClean="0">
                <a:solidFill>
                  <a:srgbClr val="002060"/>
                </a:solidFill>
              </a:rPr>
              <a:t>На горе Фернандо – По,</a:t>
            </a:r>
          </a:p>
          <a:p>
            <a:pPr algn="ctr">
              <a:buFontTx/>
              <a:buNone/>
            </a:pPr>
            <a:r>
              <a:rPr lang="ru-RU" sz="5400" b="1" smtClean="0">
                <a:solidFill>
                  <a:srgbClr val="002060"/>
                </a:solidFill>
              </a:rPr>
              <a:t> Где гуляет Гиппо- по,</a:t>
            </a:r>
          </a:p>
          <a:p>
            <a:pPr algn="ctr">
              <a:buFontTx/>
              <a:buNone/>
            </a:pPr>
            <a:r>
              <a:rPr lang="ru-RU" sz="5400" b="1" smtClean="0">
                <a:solidFill>
                  <a:srgbClr val="002060"/>
                </a:solidFill>
              </a:rPr>
              <a:t>По широкой Лимпопо».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963" y="-23813"/>
            <a:ext cx="5621337" cy="6905626"/>
          </a:xfrm>
        </p:spPr>
      </p:pic>
      <p:sp>
        <p:nvSpPr>
          <p:cNvPr id="5" name="Стрелка влево 4"/>
          <p:cNvSpPr/>
          <p:nvPr/>
        </p:nvSpPr>
        <p:spPr>
          <a:xfrm>
            <a:off x="5786438" y="2143125"/>
            <a:ext cx="3214687" cy="1857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rgbClr val="C00000"/>
                </a:solidFill>
              </a:rPr>
              <a:t>Волки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3838" y="785813"/>
            <a:ext cx="7229475" cy="5651500"/>
          </a:xfrm>
        </p:spPr>
      </p:pic>
      <p:sp>
        <p:nvSpPr>
          <p:cNvPr id="5" name="Выноска-облако 4"/>
          <p:cNvSpPr/>
          <p:nvPr/>
        </p:nvSpPr>
        <p:spPr>
          <a:xfrm>
            <a:off x="285750" y="214313"/>
            <a:ext cx="3286125" cy="30003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dirty="0">
                <a:solidFill>
                  <a:schemeClr val="tx1"/>
                </a:solidFill>
              </a:rPr>
              <a:t>кит</a:t>
            </a:r>
            <a:endParaRPr lang="ru-RU" sz="8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88" y="420688"/>
            <a:ext cx="6443662" cy="5730875"/>
          </a:xfrm>
        </p:spPr>
      </p:pic>
      <p:sp>
        <p:nvSpPr>
          <p:cNvPr id="6" name="Выноска-облако 5"/>
          <p:cNvSpPr/>
          <p:nvPr/>
        </p:nvSpPr>
        <p:spPr>
          <a:xfrm>
            <a:off x="5572125" y="3714750"/>
            <a:ext cx="3429000" cy="2928938"/>
          </a:xfrm>
          <a:prstGeom prst="cloud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i="1" dirty="0">
                <a:solidFill>
                  <a:srgbClr val="FF0000"/>
                </a:solidFill>
              </a:rPr>
              <a:t>орлы</a:t>
            </a:r>
            <a:endParaRPr lang="ru-RU" sz="6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143125" y="500063"/>
            <a:ext cx="5572125" cy="4786312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касторка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72250" y="257175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214438" y="571500"/>
            <a:ext cx="7000875" cy="5857875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dirty="0">
                <a:solidFill>
                  <a:srgbClr val="C00000"/>
                </a:solidFill>
              </a:rPr>
              <a:t>касторка</a:t>
            </a:r>
            <a:endParaRPr lang="ru-RU" sz="8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65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Крест 3"/>
          <p:cNvSpPr/>
          <p:nvPr/>
        </p:nvSpPr>
        <p:spPr>
          <a:xfrm>
            <a:off x="1000125" y="214313"/>
            <a:ext cx="7286625" cy="6286500"/>
          </a:xfrm>
          <a:prstGeom prst="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/>
              <a:t>аспирин</a:t>
            </a:r>
            <a:endParaRPr lang="ru-RU" sz="9600" b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75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Арка 3"/>
          <p:cNvSpPr/>
          <p:nvPr/>
        </p:nvSpPr>
        <p:spPr>
          <a:xfrm>
            <a:off x="1428750" y="1785938"/>
            <a:ext cx="6929438" cy="6500812"/>
          </a:xfrm>
          <a:prstGeom prst="blockArc">
            <a:avLst/>
          </a:prstGeom>
          <a:solidFill>
            <a:schemeClr val="accent1">
              <a:lumMod val="2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dirty="0">
                <a:solidFill>
                  <a:srgbClr val="FF0000"/>
                </a:solidFill>
              </a:rPr>
              <a:t>анальгин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258204" cy="576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уковский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5325" y="974725"/>
            <a:ext cx="7759700" cy="5767388"/>
          </a:xfr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50"/>
          </a:xfrm>
        </p:spPr>
        <p:txBody>
          <a:bodyPr/>
          <a:lstStyle/>
          <a:p>
            <a:r>
              <a:rPr lang="ru-RU" b="1" i="1" smtClean="0">
                <a:solidFill>
                  <a:srgbClr val="FF0000"/>
                </a:solidFill>
              </a:rPr>
              <a:t>Корней Иванович Чуковский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89163" y="-96838"/>
            <a:ext cx="6437312" cy="7680326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>
              <a:defRPr/>
            </a:pPr>
            <a:r>
              <a:rPr lang="ru-RU" sz="9600" dirty="0" smtClean="0">
                <a:solidFill>
                  <a:schemeClr val="accent6">
                    <a:lumMod val="75000"/>
                  </a:schemeClr>
                </a:solidFill>
              </a:rPr>
              <a:t>мыло</a:t>
            </a:r>
            <a:endParaRPr lang="ru-RU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Содержимое 7" descr="4-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481138"/>
            <a:ext cx="4681538" cy="4968875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-13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30000" contrast="10000"/>
          </a:blip>
          <a:stretch>
            <a:fillRect/>
          </a:stretch>
        </p:blipFill>
        <p:spPr>
          <a:xfrm rot="20511655">
            <a:off x="2384425" y="1423988"/>
            <a:ext cx="5208588" cy="5327650"/>
          </a:xfrm>
          <a:ln w="38100" cap="sq">
            <a:solidFill>
              <a:srgbClr val="C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ru-RU" sz="8000" dirty="0" smtClean="0">
                <a:solidFill>
                  <a:schemeClr val="bg1"/>
                </a:solidFill>
              </a:rPr>
              <a:t>Зубная щетка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2525" y="49213"/>
            <a:ext cx="6924675" cy="5784850"/>
          </a:xfrm>
          <a:prstGeom prst="rect">
            <a:avLst/>
          </a:prstGeom>
          <a:noFill/>
        </p:spPr>
      </p:pic>
      <p:sp>
        <p:nvSpPr>
          <p:cNvPr id="72707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ru-RU" sz="7200" b="1" i="1" dirty="0" smtClean="0">
                <a:solidFill>
                  <a:srgbClr val="C00000"/>
                </a:solidFill>
              </a:rPr>
              <a:t>расческа</a:t>
            </a:r>
            <a:endParaRPr lang="ru-RU" sz="7200" b="1" i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4-15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30000" contrast="40000"/>
          </a:blip>
          <a:srcRect/>
          <a:stretch>
            <a:fillRect/>
          </a:stretch>
        </p:blipFill>
        <p:spPr>
          <a:xfrm>
            <a:off x="1214438" y="1714500"/>
            <a:ext cx="7072312" cy="5000625"/>
          </a:xfrm>
          <a:solidFill>
            <a:srgbClr val="000099"/>
          </a:solidFill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47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1152525"/>
            <a:ext cx="7856538" cy="2103438"/>
          </a:xfrm>
          <a:prstGeom prst="rect">
            <a:avLst/>
          </a:prstGeom>
          <a:noFill/>
        </p:spPr>
      </p:pic>
      <p:grpSp>
        <p:nvGrpSpPr>
          <p:cNvPr id="6" name="Блок-схема: типовой процесс 5"/>
          <p:cNvGrpSpPr>
            <a:grpSpLocks/>
          </p:cNvGrpSpPr>
          <p:nvPr/>
        </p:nvGrpSpPr>
        <p:grpSpPr bwMode="auto">
          <a:xfrm>
            <a:off x="2895600" y="4114800"/>
            <a:ext cx="2846388" cy="1908175"/>
            <a:chOff x="1824" y="2592"/>
            <a:chExt cx="1793" cy="1202"/>
          </a:xfrm>
        </p:grpSpPr>
        <p:pic>
          <p:nvPicPr>
            <p:cNvPr id="74756" name="Блок-схема: типовой процесс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4" y="2592"/>
              <a:ext cx="1793" cy="1202"/>
            </a:xfrm>
            <a:prstGeom prst="rect">
              <a:avLst/>
            </a:prstGeom>
            <a:noFill/>
          </p:spPr>
        </p:pic>
        <p:sp>
          <p:nvSpPr>
            <p:cNvPr id="74757" name="Text Box 5"/>
            <p:cNvSpPr txBox="1">
              <a:spLocks noChangeArrowheads="1"/>
            </p:cNvSpPr>
            <p:nvPr/>
          </p:nvSpPr>
          <p:spPr bwMode="auto">
            <a:xfrm>
              <a:off x="2064" y="2610"/>
              <a:ext cx="1317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7200" dirty="0" smtClean="0">
                <a:solidFill>
                  <a:srgbClr val="FFC000"/>
                </a:solidFill>
              </a:rPr>
              <a:t>Платяная щетка</a:t>
            </a:r>
            <a:endParaRPr lang="ru-RU" sz="7200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4-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1375" y="1695450"/>
            <a:ext cx="7961313" cy="5181600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4-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6238" y="1371600"/>
            <a:ext cx="5851525" cy="110648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ru-RU" sz="9600" b="1" i="1" smtClean="0">
                <a:solidFill>
                  <a:srgbClr val="0070C0"/>
                </a:solidFill>
              </a:rPr>
              <a:t>Телефон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5500688"/>
          </a:xfrm>
          <a:solidFill>
            <a:srgbClr val="002060"/>
          </a:solidFill>
        </p:spPr>
        <p:txBody>
          <a:bodyPr/>
          <a:lstStyle/>
          <a:p>
            <a:r>
              <a:rPr lang="ru-RU" sz="8000" smtClean="0"/>
              <a:t>Да пудов этак пять или шесть:</a:t>
            </a:r>
            <a:br>
              <a:rPr lang="ru-RU" sz="8000" smtClean="0"/>
            </a:br>
            <a:r>
              <a:rPr lang="ru-RU" sz="8000" smtClean="0"/>
              <a:t>больше ему не съесть.</a:t>
            </a:r>
            <a:br>
              <a:rPr lang="ru-RU" sz="8000" smtClean="0"/>
            </a:br>
            <a:endParaRPr lang="ru-RU" sz="8000" smtClean="0"/>
          </a:p>
        </p:txBody>
      </p:sp>
      <p:sp>
        <p:nvSpPr>
          <p:cNvPr id="77826" name="Содержимое 2"/>
          <p:cNvSpPr>
            <a:spLocks noGrp="1"/>
          </p:cNvSpPr>
          <p:nvPr>
            <p:ph idx="1"/>
          </p:nvPr>
        </p:nvSpPr>
        <p:spPr>
          <a:xfrm>
            <a:off x="714375" y="357188"/>
            <a:ext cx="8015288" cy="142875"/>
          </a:xfrm>
        </p:spPr>
        <p:txBody>
          <a:bodyPr/>
          <a:lstStyle/>
          <a:p>
            <a:pPr>
              <a:buFontTx/>
              <a:buNone/>
            </a:pPr>
            <a:endParaRPr lang="ru-RU" smtClean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88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1214438" y="0"/>
            <a:ext cx="6858000" cy="6858000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dirty="0"/>
              <a:t>А потом позвонил крокодил и со слезами просил:</a:t>
            </a:r>
            <a:endParaRPr lang="ru-RU" sz="8000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" name="Содержимое 5" descr="4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5163" y="-895350"/>
            <a:ext cx="6570662" cy="15244763"/>
          </a:xfr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7988" y="268288"/>
            <a:ext cx="8113712" cy="6608762"/>
          </a:xfr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-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51038" y="1920875"/>
            <a:ext cx="5241925" cy="4656138"/>
          </a:xfrm>
        </p:spPr>
      </p:pic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37"/>
          </a:xfrm>
          <a:solidFill>
            <a:srgbClr val="FF6600"/>
          </a:solidFill>
        </p:spPr>
        <p:txBody>
          <a:bodyPr/>
          <a:lstStyle/>
          <a:p>
            <a:r>
              <a:rPr lang="ru-RU" sz="6600" smtClean="0">
                <a:solidFill>
                  <a:schemeClr val="tx1"/>
                </a:solidFill>
              </a:rPr>
              <a:t>Они объелись лягушками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22" name="Содержимое 3" descr="4-23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>
          <a:xfrm>
            <a:off x="214313" y="214313"/>
            <a:ext cx="4357687" cy="6643687"/>
          </a:xfrm>
        </p:spPr>
      </p:pic>
      <p:sp>
        <p:nvSpPr>
          <p:cNvPr id="5" name="Стрелка влево 4"/>
          <p:cNvSpPr/>
          <p:nvPr/>
        </p:nvSpPr>
        <p:spPr>
          <a:xfrm rot="1713307">
            <a:off x="4279900" y="2190750"/>
            <a:ext cx="4211638" cy="2841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/>
              <a:t>Айболиту</a:t>
            </a:r>
            <a:endParaRPr lang="ru-RU" sz="5400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ru-RU" sz="9600" dirty="0" smtClean="0">
              <a:latin typeface="Arial Black" pitchFamily="34" charset="0"/>
            </a:endParaRPr>
          </a:p>
          <a:p>
            <a:pPr algn="ctr">
              <a:defRPr/>
            </a:pPr>
            <a:r>
              <a:rPr lang="ru-RU" sz="9600" dirty="0" smtClean="0">
                <a:latin typeface="Arial Black" pitchFamily="34" charset="0"/>
              </a:rPr>
              <a:t>94-36-57</a:t>
            </a:r>
            <a:endParaRPr lang="ru-RU" sz="9600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9600" dirty="0" smtClean="0"/>
          </a:p>
          <a:p>
            <a:pPr algn="ctr">
              <a:defRPr/>
            </a:pPr>
            <a:r>
              <a:rPr lang="ru-RU" sz="9600" dirty="0" smtClean="0"/>
              <a:t>28-96-53</a:t>
            </a:r>
            <a:endParaRPr lang="ru-RU" sz="9600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4994" name="Содержимое 2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endParaRPr lang="ru-RU" smtClean="0"/>
          </a:p>
          <a:p>
            <a:pPr algn="ctr"/>
            <a:endParaRPr lang="ru-RU" smtClean="0"/>
          </a:p>
          <a:p>
            <a:pPr algn="ctr"/>
            <a:endParaRPr lang="ru-RU" smtClean="0"/>
          </a:p>
          <a:p>
            <a:pPr algn="ctr"/>
            <a:r>
              <a:rPr lang="ru-RU" sz="9600" smtClean="0"/>
              <a:t>81-40-27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8363" y="261938"/>
            <a:ext cx="5338762" cy="6357937"/>
          </a:xfrm>
        </p:spPr>
      </p:pic>
      <p:sp>
        <p:nvSpPr>
          <p:cNvPr id="5" name="Круглая лента лицом вверх 4"/>
          <p:cNvSpPr/>
          <p:nvPr/>
        </p:nvSpPr>
        <p:spPr>
          <a:xfrm>
            <a:off x="214313" y="1143000"/>
            <a:ext cx="3714750" cy="3571875"/>
          </a:xfrm>
          <a:prstGeom prst="ellipse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solidFill>
                  <a:srgbClr val="FF0000"/>
                </a:solidFill>
              </a:rPr>
              <a:t>Тараканище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0363" y="-384175"/>
            <a:ext cx="8320087" cy="8047038"/>
          </a:xfrm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9763" y="1566863"/>
            <a:ext cx="8070850" cy="4705350"/>
          </a:xfr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1775" y="1878013"/>
            <a:ext cx="4243388" cy="6259512"/>
          </a:xfrm>
        </p:spPr>
      </p:pic>
      <p:pic>
        <p:nvPicPr>
          <p:cNvPr id="5" name="Рисунок 4" descr="4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038" y="-139700"/>
            <a:ext cx="4713287" cy="49926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1785937"/>
          </a:xfrm>
        </p:spPr>
        <p:txBody>
          <a:bodyPr/>
          <a:lstStyle/>
          <a:p>
            <a:r>
              <a:rPr lang="ru-RU" sz="9600" i="1" smtClean="0">
                <a:solidFill>
                  <a:srgbClr val="FF0000"/>
                </a:solidFill>
              </a:rPr>
              <a:t>лису</a:t>
            </a:r>
          </a:p>
        </p:txBody>
      </p:sp>
      <p:pic>
        <p:nvPicPr>
          <p:cNvPr id="6" name="Содержимое 5" descr="4-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36838"/>
            <a:ext cx="8382000" cy="4395787"/>
          </a:xfrm>
          <a:noFill/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" name="Содержимое 10" descr="4-5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40000"/>
          </a:blip>
          <a:stretch>
            <a:fillRect/>
          </a:stretch>
        </p:blipFill>
        <p:spPr>
          <a:xfrm>
            <a:off x="857250" y="0"/>
            <a:ext cx="7358063" cy="6858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3775" y="354013"/>
            <a:ext cx="7016750" cy="6510337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61938" y="1225550"/>
            <a:ext cx="10260013" cy="5272088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7525" y="-55563"/>
            <a:ext cx="7961313" cy="8875713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FF0000"/>
                </a:solidFill>
              </a:rPr>
              <a:t>«ПУТАНИЦА»</a:t>
            </a:r>
          </a:p>
        </p:txBody>
      </p:sp>
      <p:pic>
        <p:nvPicPr>
          <p:cNvPr id="7" name="Содержимое 6" descr="4-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1213" y="1116013"/>
            <a:ext cx="7089775" cy="6716712"/>
          </a:xfr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ердце 5"/>
          <p:cNvSpPr/>
          <p:nvPr/>
        </p:nvSpPr>
        <p:spPr>
          <a:xfrm>
            <a:off x="214313" y="357188"/>
            <a:ext cx="8572500" cy="62150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/>
              <a:t>Сказки дедушки Чуковского</a:t>
            </a:r>
            <a:endParaRPr lang="ru-RU" sz="6000" dirty="0"/>
          </a:p>
        </p:txBody>
      </p:sp>
      <p:sp>
        <p:nvSpPr>
          <p:cNvPr id="95234" name="Заголовок 1"/>
          <p:cNvSpPr>
            <a:spLocks noGrp="1"/>
          </p:cNvSpPr>
          <p:nvPr>
            <p:ph type="ctrTitle"/>
          </p:nvPr>
        </p:nvSpPr>
        <p:spPr>
          <a:xfrm>
            <a:off x="428625" y="214313"/>
            <a:ext cx="8458200" cy="1714500"/>
          </a:xfrm>
        </p:spPr>
        <p:txBody>
          <a:bodyPr/>
          <a:lstStyle/>
          <a:p>
            <a:r>
              <a:rPr lang="ru-RU" b="1" smtClean="0">
                <a:solidFill>
                  <a:srgbClr val="FFFF00"/>
                </a:solidFill>
              </a:rPr>
              <a:t>Благодарим за внимание и активное участие</a:t>
            </a:r>
          </a:p>
        </p:txBody>
      </p:sp>
      <p:sp>
        <p:nvSpPr>
          <p:cNvPr id="5" name="Улыбающееся лицо 4"/>
          <p:cNvSpPr/>
          <p:nvPr/>
        </p:nvSpPr>
        <p:spPr>
          <a:xfrm>
            <a:off x="428625" y="2000250"/>
            <a:ext cx="1714500" cy="1571625"/>
          </a:xfrm>
          <a:prstGeom prst="smileyFac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99548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4-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54350" y="407988"/>
            <a:ext cx="6742113" cy="6907212"/>
          </a:xfrm>
        </p:spPr>
      </p:pic>
      <p:sp>
        <p:nvSpPr>
          <p:cNvPr id="6" name="Стрелка вправо 5"/>
          <p:cNvSpPr/>
          <p:nvPr/>
        </p:nvSpPr>
        <p:spPr>
          <a:xfrm>
            <a:off x="785813" y="1643063"/>
            <a:ext cx="3929062" cy="1928812"/>
          </a:xfrm>
          <a:prstGeom prst="rightArrow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FF0000"/>
                </a:solidFill>
              </a:rPr>
              <a:t>Барбоса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2000250"/>
          </a:xfrm>
        </p:spPr>
        <p:txBody>
          <a:bodyPr/>
          <a:lstStyle/>
          <a:p>
            <a:r>
              <a:rPr lang="ru-RU" sz="4800" smtClean="0">
                <a:solidFill>
                  <a:srgbClr val="FFFF00"/>
                </a:solidFill>
              </a:rPr>
              <a:t>Зайчихе, </a:t>
            </a:r>
            <a:br>
              <a:rPr lang="ru-RU" sz="4800" smtClean="0">
                <a:solidFill>
                  <a:srgbClr val="FFFF00"/>
                </a:solidFill>
              </a:rPr>
            </a:br>
            <a:r>
              <a:rPr lang="ru-RU" sz="4800" smtClean="0">
                <a:solidFill>
                  <a:srgbClr val="FFFF00"/>
                </a:solidFill>
              </a:rPr>
              <a:t>когда зайчонок попал под трамвай</a:t>
            </a:r>
          </a:p>
        </p:txBody>
      </p:sp>
      <p:pic>
        <p:nvPicPr>
          <p:cNvPr id="4" name="Содержимое 3" descr="4-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2408238"/>
            <a:ext cx="5821362" cy="4468812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2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5911850"/>
          </a:xfrm>
          <a:solidFill>
            <a:srgbClr val="FF0000"/>
          </a:solidFill>
        </p:spPr>
        <p:txBody>
          <a:bodyPr/>
          <a:lstStyle/>
          <a:p>
            <a:pPr algn="ctr">
              <a:buFontTx/>
              <a:buNone/>
            </a:pPr>
            <a:r>
              <a:rPr lang="ru-RU" sz="6600" b="1" i="1" smtClean="0">
                <a:solidFill>
                  <a:srgbClr val="FFFF00"/>
                </a:solidFill>
              </a:rPr>
              <a:t>« Приезжайте , доктор, в Африку скорей,</a:t>
            </a:r>
          </a:p>
          <a:p>
            <a:pPr algn="ctr">
              <a:buFontTx/>
              <a:buNone/>
            </a:pPr>
            <a:r>
              <a:rPr lang="ru-RU" sz="6600" b="1" i="1" smtClean="0">
                <a:solidFill>
                  <a:srgbClr val="FFFF00"/>
                </a:solidFill>
              </a:rPr>
              <a:t>И спасите, доктор, наших малышей».</a:t>
            </a: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7346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6572250"/>
          </a:xfrm>
          <a:solidFill>
            <a:srgbClr val="00B0F0"/>
          </a:solidFill>
        </p:spPr>
        <p:txBody>
          <a:bodyPr/>
          <a:lstStyle/>
          <a:p>
            <a:pPr algn="ctr">
              <a:buFontTx/>
              <a:buNone/>
            </a:pPr>
            <a:r>
              <a:rPr lang="ru-RU" sz="8800" smtClean="0">
                <a:solidFill>
                  <a:srgbClr val="002060"/>
                </a:solidFill>
              </a:rPr>
              <a:t>« Ладно, ладно, побегу</a:t>
            </a:r>
          </a:p>
          <a:p>
            <a:pPr algn="ctr">
              <a:buFontTx/>
              <a:buNone/>
            </a:pPr>
            <a:r>
              <a:rPr lang="ru-RU" sz="8800" smtClean="0">
                <a:solidFill>
                  <a:srgbClr val="002060"/>
                </a:solidFill>
              </a:rPr>
              <a:t>Вашим деткам помогу»</a:t>
            </a: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8800" b="1" i="1" dirty="0" smtClean="0">
                <a:solidFill>
                  <a:schemeClr val="bg1"/>
                </a:solidFill>
              </a:rPr>
              <a:t>« Только где же вы живете?</a:t>
            </a:r>
            <a:br>
              <a:rPr lang="ru-RU" sz="8800" b="1" i="1" dirty="0" smtClean="0">
                <a:solidFill>
                  <a:schemeClr val="bg1"/>
                </a:solidFill>
              </a:rPr>
            </a:br>
            <a:r>
              <a:rPr lang="ru-RU" sz="8800" b="1" i="1" dirty="0" smtClean="0">
                <a:solidFill>
                  <a:schemeClr val="bg1"/>
                </a:solidFill>
              </a:rPr>
              <a:t>На горе или в болоте?»</a:t>
            </a:r>
            <a:endParaRPr lang="ru-RU" sz="8800" b="1" i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6643687"/>
          </a:xfr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8800" i="1" dirty="0" smtClean="0">
                <a:solidFill>
                  <a:srgbClr val="FFC000"/>
                </a:solidFill>
              </a:rPr>
              <a:t>«Только где же вы живете?</a:t>
            </a:r>
          </a:p>
          <a:p>
            <a:pPr algn="ctr">
              <a:buFontTx/>
              <a:buNone/>
              <a:defRPr/>
            </a:pPr>
            <a:r>
              <a:rPr lang="ru-RU" sz="8800" i="1" dirty="0" smtClean="0">
                <a:solidFill>
                  <a:srgbClr val="FFC000"/>
                </a:solidFill>
              </a:rPr>
              <a:t>На горе или в болоте?»</a:t>
            </a:r>
            <a:endParaRPr lang="ru-RU" sz="88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арелка">
  <a:themeElements>
    <a:clrScheme name="Тарелка 3">
      <a:dk1>
        <a:srgbClr val="495630"/>
      </a:dk1>
      <a:lt1>
        <a:srgbClr val="FFFFCC"/>
      </a:lt1>
      <a:dk2>
        <a:srgbClr val="2D361C"/>
      </a:dk2>
      <a:lt2>
        <a:srgbClr val="BAD38D"/>
      </a:lt2>
      <a:accent1>
        <a:srgbClr val="68803E"/>
      </a:accent1>
      <a:accent2>
        <a:srgbClr val="556636"/>
      </a:accent2>
      <a:accent3>
        <a:srgbClr val="ADAEAB"/>
      </a:accent3>
      <a:accent4>
        <a:srgbClr val="DADAAE"/>
      </a:accent4>
      <a:accent5>
        <a:srgbClr val="B9C0AF"/>
      </a:accent5>
      <a:accent6>
        <a:srgbClr val="4C5C30"/>
      </a:accent6>
      <a:hlink>
        <a:srgbClr val="339933"/>
      </a:hlink>
      <a:folHlink>
        <a:srgbClr val="D9D400"/>
      </a:folHlink>
    </a:clrScheme>
    <a:fontScheme name="Тарелка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арелка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арелк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арелка">
  <a:themeElements>
    <a:clrScheme name="Тарелка 3">
      <a:dk1>
        <a:srgbClr val="495630"/>
      </a:dk1>
      <a:lt1>
        <a:srgbClr val="FFFFCC"/>
      </a:lt1>
      <a:dk2>
        <a:srgbClr val="2D361C"/>
      </a:dk2>
      <a:lt2>
        <a:srgbClr val="BAD38D"/>
      </a:lt2>
      <a:accent1>
        <a:srgbClr val="68803E"/>
      </a:accent1>
      <a:accent2>
        <a:srgbClr val="556636"/>
      </a:accent2>
      <a:accent3>
        <a:srgbClr val="ADAEAB"/>
      </a:accent3>
      <a:accent4>
        <a:srgbClr val="DADAAE"/>
      </a:accent4>
      <a:accent5>
        <a:srgbClr val="B9C0AF"/>
      </a:accent5>
      <a:accent6>
        <a:srgbClr val="4C5C30"/>
      </a:accent6>
      <a:hlink>
        <a:srgbClr val="339933"/>
      </a:hlink>
      <a:folHlink>
        <a:srgbClr val="D9D400"/>
      </a:folHlink>
    </a:clrScheme>
    <a:fontScheme name="Тарелка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арелка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арелк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арелка">
  <a:themeElements>
    <a:clrScheme name="Тарелка 3">
      <a:dk1>
        <a:srgbClr val="495630"/>
      </a:dk1>
      <a:lt1>
        <a:srgbClr val="FFFFCC"/>
      </a:lt1>
      <a:dk2>
        <a:srgbClr val="2D361C"/>
      </a:dk2>
      <a:lt2>
        <a:srgbClr val="BAD38D"/>
      </a:lt2>
      <a:accent1>
        <a:srgbClr val="68803E"/>
      </a:accent1>
      <a:accent2>
        <a:srgbClr val="556636"/>
      </a:accent2>
      <a:accent3>
        <a:srgbClr val="ADAEAB"/>
      </a:accent3>
      <a:accent4>
        <a:srgbClr val="DADAAE"/>
      </a:accent4>
      <a:accent5>
        <a:srgbClr val="B9C0AF"/>
      </a:accent5>
      <a:accent6>
        <a:srgbClr val="4C5C30"/>
      </a:accent6>
      <a:hlink>
        <a:srgbClr val="339933"/>
      </a:hlink>
      <a:folHlink>
        <a:srgbClr val="D9D400"/>
      </a:folHlink>
    </a:clrScheme>
    <a:fontScheme name="Тарелка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арелка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арелк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арелка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343</TotalTime>
  <Words>126</Words>
  <Application>Microsoft Office PowerPoint</Application>
  <PresentationFormat>Экран (4:3)</PresentationFormat>
  <Paragraphs>47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45</vt:i4>
      </vt:variant>
    </vt:vector>
  </HeadingPairs>
  <TitlesOfParts>
    <vt:vector size="58" baseType="lpstr">
      <vt:lpstr>Constantia</vt:lpstr>
      <vt:lpstr>Arial</vt:lpstr>
      <vt:lpstr>Calibri</vt:lpstr>
      <vt:lpstr>Verdana</vt:lpstr>
      <vt:lpstr>Wingdings</vt:lpstr>
      <vt:lpstr>Arial Black</vt:lpstr>
      <vt:lpstr>Тема1</vt:lpstr>
      <vt:lpstr>Тарелка</vt:lpstr>
      <vt:lpstr>1_Тарелка</vt:lpstr>
      <vt:lpstr>2_Тарелка</vt:lpstr>
      <vt:lpstr>Тарелка</vt:lpstr>
      <vt:lpstr>1_Тарелка</vt:lpstr>
      <vt:lpstr>2_Тарелка</vt:lpstr>
      <vt:lpstr>Слайд 1</vt:lpstr>
      <vt:lpstr>Корней Иванович Чуковский</vt:lpstr>
      <vt:lpstr>Слайд 3</vt:lpstr>
      <vt:lpstr>лису</vt:lpstr>
      <vt:lpstr>Слайд 5</vt:lpstr>
      <vt:lpstr>Зайчихе,  когда зайчонок попал под трамвай</vt:lpstr>
      <vt:lpstr>Слайд 7</vt:lpstr>
      <vt:lpstr>Слайд 8</vt:lpstr>
      <vt:lpstr>« Только где же вы живете? На горе или в болоте?»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мыло</vt:lpstr>
      <vt:lpstr>Зубная щетка</vt:lpstr>
      <vt:lpstr>Слайд 23</vt:lpstr>
      <vt:lpstr>расческа</vt:lpstr>
      <vt:lpstr>Слайд 25</vt:lpstr>
      <vt:lpstr>Платяная щетка</vt:lpstr>
      <vt:lpstr>Телефон</vt:lpstr>
      <vt:lpstr>Да пудов этак пять или шесть: больше ему не съесть. </vt:lpstr>
      <vt:lpstr>Слайд 29</vt:lpstr>
      <vt:lpstr>Слайд 30</vt:lpstr>
      <vt:lpstr>Они объелись лягушками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«ПУТАНИЦА»</vt:lpstr>
      <vt:lpstr>Благодарим за внимание и активное участие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Сказки дедушки Чуковского</dc:title>
  <dc:creator>1</dc:creator>
  <cp:lastModifiedBy>123</cp:lastModifiedBy>
  <cp:revision>82</cp:revision>
  <dcterms:created xsi:type="dcterms:W3CDTF">2008-12-08T08:24:03Z</dcterms:created>
  <dcterms:modified xsi:type="dcterms:W3CDTF">2010-04-20T14:14:10Z</dcterms:modified>
</cp:coreProperties>
</file>