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504D30-4940-4ECE-B906-8CFE17829150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F1897-3FD3-44A3-ADAF-583D7DDCF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92C04-EC25-47CC-8D2A-AB21AAECE2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0B2EB-063A-4F9F-8D00-831AB77498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936C3-9321-4F82-99E3-C91ABBD16B2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1DA64-17E4-4784-911B-A86288BF43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04D936-9889-46AA-8C12-412895A137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CCA6-5009-49A1-A646-01CEF89C0CCD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5E40-BBA7-42E3-9F5D-77C03E9D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3F4A-05FD-4303-A72E-96130FB8BE67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F558-DCEA-4FF3-8891-5B8D2719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5ECD-5F0C-4BCB-8756-53C9FECAE78E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565D-EDBE-4DDC-8762-417E1FA70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83E4-03B2-4FC1-9421-E27FEC1A20F1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8431-0A11-46A7-8B01-21CEAD907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664A-CCBE-4C06-80D5-0261A3C8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4DDC-7339-4ECA-B352-A93CF0529837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FB30-B7A4-4851-9BBD-E3456A323FD2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C40D-45FA-4763-B1E6-79F819D8A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E2C0-AA2E-4FCC-9AA1-741E49B022AE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1044-FF22-4D32-99AA-C7ED21116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112E-FD27-4BC7-9D14-515A285BD9D2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D0B6-AA11-44C4-9F45-48D55C5BD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35FB-4C4C-4772-A96C-5DDAAC890D7E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F557-4FC1-4D1B-887F-09F8CFD06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A99A-06F9-4449-9853-CF2F3C3D243A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0286-8315-4F42-BF15-4D24A1391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0E307-668D-43D1-BB97-50E530ECB09B}" type="datetimeFigureOut">
              <a:rPr lang="ru-RU"/>
              <a:pPr>
                <a:defRPr/>
              </a:pPr>
              <a:t>17.04.2010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35296-805C-47D8-ABAA-AB166469D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4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</p:sldLayoutIdLst>
  <p:transition spd="slow" advTm="150000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0141A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01A22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63" y="407193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 ПОДЪЕЗДЕ    ДОМА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1047750"/>
            <a:ext cx="8661400" cy="2189163"/>
          </a:xfrm>
        </p:spPr>
      </p:pic>
      <p:pic>
        <p:nvPicPr>
          <p:cNvPr id="5" name="Рисунок 4" descr="i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3706813"/>
            <a:ext cx="2011363" cy="2693987"/>
          </a:xfrm>
          <a:prstGeom prst="rect">
            <a:avLst/>
          </a:prstGeom>
          <a:noFill/>
        </p:spPr>
      </p:pic>
      <p:pic>
        <p:nvPicPr>
          <p:cNvPr id="7" name="Рисунок 6" descr="ПР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2875" y="3638550"/>
            <a:ext cx="2297113" cy="2865438"/>
          </a:xfrm>
          <a:prstGeom prst="rect">
            <a:avLst/>
          </a:prstGeom>
          <a:noFill/>
        </p:spPr>
      </p:pic>
      <p:pic>
        <p:nvPicPr>
          <p:cNvPr id="11" name="Прямая со стрелкой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1563" y="4651375"/>
            <a:ext cx="4754562" cy="542925"/>
          </a:xfrm>
          <a:prstGeom prst="rect">
            <a:avLst/>
          </a:prstGeom>
          <a:noFill/>
        </p:spPr>
      </p:pic>
      <p:pic>
        <p:nvPicPr>
          <p:cNvPr id="13" name="Прямая соединительная линия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364038"/>
            <a:ext cx="201613" cy="549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idx="1"/>
          </p:nvPr>
        </p:nvSpPr>
        <p:spPr>
          <a:xfrm>
            <a:off x="285750" y="714375"/>
            <a:ext cx="5900738" cy="43576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НЕ</a:t>
            </a:r>
            <a:r>
              <a:rPr lang="ru-RU" sz="3200" smtClean="0"/>
              <a:t> ЗАХОДИТЕ В ПОДЪЕЗД, ЕСЛИ ЗА ВАМИ ИДЕТ </a:t>
            </a:r>
            <a:r>
              <a:rPr lang="ru-RU" sz="3200" b="1" smtClean="0">
                <a:solidFill>
                  <a:srgbClr val="FF0000"/>
                </a:solidFill>
              </a:rPr>
              <a:t>НЕЗНАКОМЫЙ ЧЕЛОВЕК</a:t>
            </a:r>
            <a:r>
              <a:rPr lang="ru-RU" sz="3200" smtClean="0"/>
              <a:t>. СДЕЛАЙТЕ ВИД, ЧТО ЧТО-ТО ЗАБЫЛИ, И ЗАДЕРЖИТЕСЬ У ПОДЪЕЗДА</a:t>
            </a:r>
          </a:p>
        </p:txBody>
      </p:sp>
      <p:pic>
        <p:nvPicPr>
          <p:cNvPr id="9" name="Рисунок 8" descr="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633413"/>
            <a:ext cx="2760662" cy="2232025"/>
          </a:xfrm>
          <a:prstGeom prst="rect">
            <a:avLst/>
          </a:prstGeom>
          <a:noFill/>
        </p:spPr>
      </p:pic>
      <p:pic>
        <p:nvPicPr>
          <p:cNvPr id="11" name="Рисунок 10" descr="th_5_kalug_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775" y="3279775"/>
            <a:ext cx="4029075" cy="3028950"/>
          </a:xfrm>
          <a:prstGeom prst="rect">
            <a:avLst/>
          </a:prstGeom>
          <a:noFill/>
        </p:spPr>
      </p:pic>
      <p:pic>
        <p:nvPicPr>
          <p:cNvPr id="17" name="Прямая со стрелкой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575" y="2024063"/>
            <a:ext cx="6291263" cy="377825"/>
          </a:xfrm>
          <a:prstGeom prst="rect">
            <a:avLst/>
          </a:prstGeom>
          <a:noFill/>
        </p:spPr>
      </p:pic>
      <p:pic>
        <p:nvPicPr>
          <p:cNvPr id="19" name="Прямая со стрелкой 1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" y="3608388"/>
            <a:ext cx="4986338" cy="207962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>
            <a:off x="5357818" y="3714752"/>
            <a:ext cx="1000132" cy="857256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214313"/>
            <a:ext cx="4857750" cy="48577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ОТКРЫВАЙТЕ ПРИ </a:t>
            </a:r>
            <a:r>
              <a:rPr lang="ru-RU" b="1" dirty="0" smtClean="0">
                <a:solidFill>
                  <a:srgbClr val="FF0000"/>
                </a:solidFill>
              </a:rPr>
              <a:t>НЕЗНАКОМЫХ ЛЮДЯХ </a:t>
            </a:r>
            <a:r>
              <a:rPr lang="ru-RU" dirty="0" smtClean="0"/>
              <a:t>ДВЕРЬ В СВОЮ КВАРТИРУ. ВЫЙДИТЕ ИЗ ПОДЪЕЗДА И ПОДОЖДИТЕ, ПОКА НЕЗНАКОМЕЦ НЕ ВЫЙДЕТ НА УЛИЦУ, ПОСЛЕ ЧЕГО ВМЕСТЕ С СОСЕДЯМИ ПРОВЕРТЕ НАЛИЧИЕ ПОСТОРОННИХ ЛЮДЕЙ НА ДРУГИХ ЭТАЖАХ, В ПОДВАЛЕ, НА ЧЕРДАКЕ.</a:t>
            </a:r>
            <a:endParaRPr lang="ru-RU" dirty="0"/>
          </a:p>
        </p:txBody>
      </p:sp>
      <p:pic>
        <p:nvPicPr>
          <p:cNvPr id="4" name="Рисунок 3" descr="0_11b7_293cbf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-6350"/>
            <a:ext cx="3406775" cy="2273300"/>
          </a:xfrm>
          <a:prstGeom prst="rect">
            <a:avLst/>
          </a:prstGeom>
          <a:noFill/>
        </p:spPr>
      </p:pic>
      <p:pic>
        <p:nvPicPr>
          <p:cNvPr id="5" name="Рисунок 4" descr="22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276475"/>
            <a:ext cx="3425825" cy="2249488"/>
          </a:xfrm>
          <a:prstGeom prst="rect">
            <a:avLst/>
          </a:prstGeom>
          <a:noFill/>
        </p:spPr>
      </p:pic>
      <p:pic>
        <p:nvPicPr>
          <p:cNvPr id="6" name="Рисунок 5" descr="cherdak-p44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0" y="4492625"/>
            <a:ext cx="3443288" cy="2219325"/>
          </a:xfrm>
          <a:prstGeom prst="rect">
            <a:avLst/>
          </a:prstGeom>
          <a:noFill/>
        </p:spPr>
      </p:pic>
      <p:pic>
        <p:nvPicPr>
          <p:cNvPr id="10" name="Прямая со стрелкой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163638"/>
            <a:ext cx="5913437" cy="384175"/>
          </a:xfrm>
          <a:prstGeom prst="rect">
            <a:avLst/>
          </a:prstGeom>
          <a:noFill/>
        </p:spPr>
      </p:pic>
      <p:pic>
        <p:nvPicPr>
          <p:cNvPr id="12" name="Прямая со стрелкой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75" y="4541838"/>
            <a:ext cx="1760538" cy="201612"/>
          </a:xfrm>
          <a:prstGeom prst="rect">
            <a:avLst/>
          </a:prstGeom>
          <a:noFill/>
        </p:spPr>
      </p:pic>
      <p:pic>
        <p:nvPicPr>
          <p:cNvPr id="14" name="Прямая соединительная линия 1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7088" y="4194175"/>
            <a:ext cx="85725" cy="463550"/>
          </a:xfrm>
          <a:prstGeom prst="rect">
            <a:avLst/>
          </a:prstGeom>
          <a:noFill/>
        </p:spPr>
      </p:pic>
      <p:pic>
        <p:nvPicPr>
          <p:cNvPr id="17" name="Прямая со стрелкой 1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7250" y="3943350"/>
            <a:ext cx="4140200" cy="536575"/>
          </a:xfrm>
          <a:prstGeom prst="rect">
            <a:avLst/>
          </a:prstGeom>
          <a:noFill/>
        </p:spPr>
      </p:pic>
      <p:pic>
        <p:nvPicPr>
          <p:cNvPr id="21" name="Прямая со стрелкой 2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54500" y="4395788"/>
            <a:ext cx="1860550" cy="1146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357188" y="214313"/>
            <a:ext cx="5143500" cy="6072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ПРИ УГРОЗЕ НАПАДЕНИЯ ПОДНИМИТЕ ШУМ, ПРИВЛЕКИТЕ ВНИМАНИЕ СОСЕДЕЙ: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- СВИСТИТЕ В СВИСТОК;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- РАЗБЕЙТЕ СТЕКЛО;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- ЗВОНИТЕ ИЛИ СТУЧИТЕ В ДВЕРЬ С КРИКОМ «ПОЖАР!!!» ИЛИ «ГОРИМ!!!».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ПОСТАРАЙТЕСЬ ВЫСКОЧИТЬ НА УЛИЦУ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Рисунок 3" descr="CA0J6XE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633413"/>
            <a:ext cx="1725613" cy="1731962"/>
          </a:xfrm>
          <a:prstGeom prst="rect">
            <a:avLst/>
          </a:prstGeom>
          <a:noFill/>
        </p:spPr>
      </p:pic>
      <p:pic>
        <p:nvPicPr>
          <p:cNvPr id="6" name="Прямая со стрелкой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1663700"/>
            <a:ext cx="2713037" cy="579438"/>
          </a:xfrm>
          <a:prstGeom prst="rect">
            <a:avLst/>
          </a:prstGeom>
          <a:noFill/>
        </p:spPr>
      </p:pic>
      <p:pic>
        <p:nvPicPr>
          <p:cNvPr id="8" name="Рисунок 7" descr="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1650" y="2279650"/>
            <a:ext cx="1725613" cy="1585913"/>
          </a:xfrm>
          <a:prstGeom prst="rect">
            <a:avLst/>
          </a:prstGeom>
          <a:noFill/>
        </p:spPr>
      </p:pic>
      <p:pic>
        <p:nvPicPr>
          <p:cNvPr id="12" name="Прямая со стрелкой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5725" y="2541588"/>
            <a:ext cx="3644900" cy="500062"/>
          </a:xfrm>
          <a:prstGeom prst="rect">
            <a:avLst/>
          </a:prstGeom>
          <a:noFill/>
        </p:spPr>
      </p:pic>
      <p:pic>
        <p:nvPicPr>
          <p:cNvPr id="14" name="Рисунок 13" descr="CAGTGEN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1650" y="3779838"/>
            <a:ext cx="1695450" cy="1371600"/>
          </a:xfrm>
          <a:prstGeom prst="rect">
            <a:avLst/>
          </a:prstGeom>
          <a:noFill/>
        </p:spPr>
      </p:pic>
      <p:pic>
        <p:nvPicPr>
          <p:cNvPr id="15" name="Рисунок 14" descr="CAQRNKD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6075" y="3706813"/>
            <a:ext cx="1511300" cy="1377950"/>
          </a:xfrm>
          <a:prstGeom prst="rect">
            <a:avLst/>
          </a:prstGeom>
          <a:noFill/>
        </p:spPr>
      </p:pic>
      <p:pic>
        <p:nvPicPr>
          <p:cNvPr id="16" name="Прямая со стрелкой 1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5850" y="3041650"/>
            <a:ext cx="1358900" cy="1146175"/>
          </a:xfrm>
          <a:prstGeom prst="rect">
            <a:avLst/>
          </a:prstGeom>
          <a:noFill/>
        </p:spPr>
      </p:pic>
      <p:pic>
        <p:nvPicPr>
          <p:cNvPr id="18" name="Прямая со стрелкой 1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95850" y="3041650"/>
            <a:ext cx="2432050" cy="1073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476250"/>
            <a:ext cx="3022600" cy="2260600"/>
          </a:xfrm>
          <a:prstGeom prst="rect">
            <a:avLst/>
          </a:prstGeom>
          <a:noFill/>
        </p:spPr>
      </p:pic>
      <p:pic>
        <p:nvPicPr>
          <p:cNvPr id="21511" name="Picture 7" descr="8a35a8a6d8d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3573463"/>
            <a:ext cx="3017838" cy="2263775"/>
          </a:xfrm>
        </p:spPr>
      </p:pic>
      <p:sp>
        <p:nvSpPr>
          <p:cNvPr id="21507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716463" y="476250"/>
            <a:ext cx="38227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FFFF00"/>
                </a:solidFill>
              </a:rPr>
              <a:t>При внезапном нападении оцените ситуацию и по возможности защищайтесь любым способом, постарайтесь ошеломить и остановить нападающего.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FFFF00"/>
                </a:solidFill>
              </a:rPr>
              <a:t>После нападения, оказавшись в безопасности, немедленно сообщите о случившемся в милицию</a:t>
            </a:r>
          </a:p>
        </p:txBody>
      </p:sp>
    </p:spTree>
  </p:cSld>
  <p:clrMapOvr>
    <a:masterClrMapping/>
  </p:clrMapOvr>
  <p:transition spd="slow" advTm="15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117</Words>
  <Application>Microsoft Office PowerPoint</Application>
  <PresentationFormat>Экран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 </dc:title>
  <dc:creator>иринка</dc:creator>
  <cp:lastModifiedBy>123</cp:lastModifiedBy>
  <cp:revision>57</cp:revision>
  <dcterms:created xsi:type="dcterms:W3CDTF">2008-09-24T14:15:45Z</dcterms:created>
  <dcterms:modified xsi:type="dcterms:W3CDTF">2010-04-17T11:06:51Z</dcterms:modified>
</cp:coreProperties>
</file>