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514C32-AA9C-4838-9CBF-9D70A2AB6F78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A88B6E-C386-4077-B106-87AB7E4E2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D44A-3C23-4385-BD01-4DAA936EA05F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9E77A-264D-40F6-9A82-3EE69903C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E68E0-FE25-4DDB-AA02-943B49EEEB67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7541-17FB-4504-AA13-634491094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58410-9F1A-4680-9FC6-E80E50F8227D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1E7A2-9391-4BBF-B2DC-51C1DDC5A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3CFDC-0DEB-43EE-96BB-46A66A75A009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D5242-E4AE-4005-B880-FEFFB78BF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7DA3EA-4A38-4508-909D-DD97654DA2BD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F18F5-7EA0-4900-8A7C-3EEF8968B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308EE4-361B-4CC3-A94D-7F3219802D91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703244-3711-48CB-98F5-BB67A0702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3C133-5745-462F-AA28-CB5D3FC17862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7223-1FB1-499D-A733-8EA606C00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E04230-326C-42E6-A2E1-7A002E153DA7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B392D1-E201-42B6-9FF8-BA750CF2A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C172-D02E-4853-9B08-E9922079779C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3376-A799-45F7-8752-6CFC43EA6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6FCAD3-3A93-4F3B-9DE9-40FEBA5A0ECE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061FAE-8353-4AE0-B042-A25EA4DDB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21D79E3-1006-4EE0-9711-5C32E5442A03}" type="datetimeFigureOut">
              <a:rPr lang="ru-RU"/>
              <a:pPr>
                <a:defRPr/>
              </a:pPr>
              <a:t>02.11.2009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68B45F-B76F-4924-BC7E-D6844EE27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14" r:id="rId4"/>
    <p:sldLayoutId id="2147483715" r:id="rId5"/>
    <p:sldLayoutId id="2147483708" r:id="rId6"/>
    <p:sldLayoutId id="2147483716" r:id="rId7"/>
    <p:sldLayoutId id="2147483709" r:id="rId8"/>
    <p:sldLayoutId id="2147483717" r:id="rId9"/>
    <p:sldLayoutId id="2147483710" r:id="rId10"/>
    <p:sldLayoutId id="2147483711" r:id="rId11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200000"/>
                  </a:schemeClr>
                </a:solidFill>
              </a:rPr>
              <a:t>Парообразование </a:t>
            </a:r>
            <a:endParaRPr lang="ru-RU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7411" name="Picture 2" descr="http://upload.wikimedia.org/wikipedia/commons/thumb/1/18/Kochendes_wasser02.jpg/180px-Kochendes_wasser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0"/>
            <a:ext cx="4214813" cy="382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http://www.superteh.ru/products_pictures/chud_70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3214688"/>
            <a:ext cx="45974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2" descr="http://www.krug.ru/prods/images/MK-2340_25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3071813"/>
            <a:ext cx="44831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4" descr="http://www.interupack.ru/images/avtoklav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14725" y="1285875"/>
            <a:ext cx="5629275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63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" presetClass="exit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63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63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Ответы  на вопросы теста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8435" name="Содержимое 3"/>
          <p:cNvSpPr>
            <a:spLocks noGrp="1"/>
          </p:cNvSpPr>
          <p:nvPr>
            <p:ph sz="half" idx="1"/>
          </p:nvPr>
        </p:nvSpPr>
        <p:spPr>
          <a:xfrm>
            <a:off x="571500" y="1785938"/>
            <a:ext cx="4038600" cy="4857772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1"/>
                </a:solidFill>
              </a:rPr>
              <a:t>Вариант </a:t>
            </a:r>
            <a:r>
              <a:rPr lang="en-US" sz="4800" dirty="0" smtClean="0">
                <a:solidFill>
                  <a:schemeClr val="accent1"/>
                </a:solidFill>
              </a:rPr>
              <a:t>I</a:t>
            </a:r>
            <a:endParaRPr lang="ru-RU" sz="48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   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  Б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  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  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  Б</a:t>
            </a:r>
          </a:p>
        </p:txBody>
      </p:sp>
      <p:sp>
        <p:nvSpPr>
          <p:cNvPr id="18436" name="Содержимое 4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1"/>
                </a:solidFill>
              </a:rPr>
              <a:t>Вариант </a:t>
            </a:r>
            <a:r>
              <a:rPr lang="en-US" sz="4800" dirty="0" smtClean="0">
                <a:solidFill>
                  <a:schemeClr val="accent1"/>
                </a:solidFill>
              </a:rPr>
              <a:t>II</a:t>
            </a:r>
            <a:endParaRPr lang="ru-RU" sz="48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   Б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  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  Б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  В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5.   А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8800" dirty="0" smtClean="0"/>
              <a:t>Вы молодцы!</a:t>
            </a:r>
            <a:endParaRPr lang="ru-RU" sz="8800" dirty="0"/>
          </a:p>
        </p:txBody>
      </p:sp>
      <p:sp>
        <p:nvSpPr>
          <p:cNvPr id="19459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57250" y="857250"/>
            <a:ext cx="7772400" cy="15001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6600" smtClean="0">
                <a:solidFill>
                  <a:schemeClr val="accent1"/>
                </a:solidFill>
              </a:rPr>
              <a:t>Спасибо за урок!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06438" y="2071688"/>
            <a:ext cx="8437562" cy="36433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400" dirty="0" smtClean="0"/>
              <a:t>–это процесс парообразования происходящий с поверхности жидкости при любой температуре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13446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2"/>
                </a:solidFill>
              </a:rPr>
              <a:t>Испарение</a:t>
            </a:r>
            <a:endParaRPr lang="ru-RU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/>
                </a:solidFill>
              </a:rPr>
              <a:t>Факторы, влияющие на скорость испарения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57438"/>
            <a:ext cx="7772400" cy="39989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1. Температура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2.  Состав вещества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3. Площадь свободной поверхности жидкости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 4. Наличие ветра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928813" y="2643188"/>
            <a:ext cx="5718175" cy="16922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6000" dirty="0" smtClean="0">
                <a:solidFill>
                  <a:schemeClr val="accent2"/>
                </a:solidFill>
              </a:rPr>
              <a:t>от температуры</a:t>
            </a:r>
            <a:endParaRPr lang="ru-RU" sz="6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6438" y="512763"/>
            <a:ext cx="8156575" cy="7762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200000"/>
                  </a:schemeClr>
                </a:solidFill>
              </a:rPr>
              <a:t>Зависимость испарения </a:t>
            </a:r>
            <a:br>
              <a:rPr lang="ru-RU" sz="60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14400" y="2357430"/>
            <a:ext cx="7772400" cy="396107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9600" dirty="0" smtClean="0">
                <a:solidFill>
                  <a:schemeClr val="tx2">
                    <a:satMod val="200000"/>
                  </a:schemeClr>
                </a:solidFill>
              </a:rPr>
              <a:t>Процесс Кипения</a:t>
            </a:r>
            <a:endParaRPr lang="ru-RU" sz="96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6600" dirty="0" smtClean="0">
                <a:solidFill>
                  <a:schemeClr val="accent2"/>
                </a:solidFill>
              </a:rPr>
              <a:t>Цель</a:t>
            </a:r>
            <a:r>
              <a:rPr lang="ru-RU" sz="6600" dirty="0" smtClean="0"/>
              <a:t> </a:t>
            </a:r>
            <a:endParaRPr lang="ru-RU" sz="6600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5400" dirty="0" smtClean="0"/>
              <a:t>Выяснить,  </a:t>
            </a:r>
            <a:r>
              <a:rPr lang="ru-RU" sz="5400" dirty="0" smtClean="0"/>
              <a:t>что такое кипение и факторы от которых оно зависит.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772400" cy="1975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2"/>
                </a:solidFill>
              </a:rPr>
              <a:t>Кипение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1928812"/>
            <a:ext cx="7772400" cy="450058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ru-RU" b="1" dirty="0" smtClean="0"/>
              <a:t>– </a:t>
            </a:r>
            <a:r>
              <a:rPr lang="ru-RU" sz="4400" dirty="0" smtClean="0"/>
              <a:t>это интенсивный переход жидкости в пар, происходящий с образованием пузырьков пара по всему объему жидкости при определенной температуре.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 </a:t>
            </a:r>
            <a:r>
              <a:rPr lang="ru-RU" dirty="0" smtClean="0">
                <a:solidFill>
                  <a:schemeClr val="accent2"/>
                </a:solidFill>
              </a:rPr>
              <a:t>кипения</a:t>
            </a:r>
            <a:r>
              <a:rPr lang="ru-RU" dirty="0" smtClean="0">
                <a:solidFill>
                  <a:schemeClr val="accent1"/>
                </a:solidFill>
              </a:rPr>
              <a:t>- это температура при которой происходит процесс кипения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2540000"/>
          <a:ext cx="7772401" cy="395298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57204"/>
                <a:gridCol w="4643470"/>
                <a:gridCol w="2471727"/>
              </a:tblGrid>
              <a:tr h="1026906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вещество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Температура </a:t>
                      </a:r>
                    </a:p>
                    <a:p>
                      <a:pPr algn="ctr"/>
                      <a:r>
                        <a:rPr lang="ru-RU" sz="2400" dirty="0" smtClean="0"/>
                        <a:t>кипения</a:t>
                      </a:r>
                      <a:endParaRPr lang="ru-RU" sz="2400" dirty="0"/>
                    </a:p>
                  </a:txBody>
                  <a:tcPr/>
                </a:tc>
              </a:tr>
              <a:tr h="3527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7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АЛЮМИНИЙ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2467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7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СПИРТ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78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7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РТУТЬ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357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7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ЗОЛОТО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2947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7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ЭФИР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35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7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ВОЗДУХ ЖИДКИЙ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-253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7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ГЕЛИЙ ЖИДКИЙ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- 269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/>
                </a:solidFill>
              </a:rPr>
              <a:t>Температура кипения зависит от внешнего давления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914400" y="2714625"/>
            <a:ext cx="7772400" cy="3641725"/>
          </a:xfrm>
        </p:spPr>
        <p:txBody>
          <a:bodyPr/>
          <a:lstStyle/>
          <a:p>
            <a:pPr eaLnBrk="1" hangingPunct="1"/>
            <a:r>
              <a:rPr lang="ru-RU" sz="4000" smtClean="0"/>
              <a:t>Чем больше давление, тем температура  кипения больше;</a:t>
            </a:r>
          </a:p>
          <a:p>
            <a:pPr eaLnBrk="1" hangingPunct="1"/>
            <a:r>
              <a:rPr lang="ru-RU" sz="4000" smtClean="0"/>
              <a:t>Чем меньше давление, тем температура кипения меньше.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180</TotalTime>
  <Words>203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Парообразование </vt:lpstr>
      <vt:lpstr>Испарение</vt:lpstr>
      <vt:lpstr>Факторы, влияющие на скорость испарения</vt:lpstr>
      <vt:lpstr>Зависимость испарения  </vt:lpstr>
      <vt:lpstr>Процесс Кипения</vt:lpstr>
      <vt:lpstr>Цель </vt:lpstr>
      <vt:lpstr>Кипение</vt:lpstr>
      <vt:lpstr>Температура кипения- это температура при которой происходит процесс кипения</vt:lpstr>
      <vt:lpstr>Температура кипения зависит от внешнего давления</vt:lpstr>
      <vt:lpstr>Слайд 10</vt:lpstr>
      <vt:lpstr>Ответы  на вопросы теста</vt:lpstr>
      <vt:lpstr>Вы молодцы!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Парообразование </dc:title>
  <dc:creator>ALEX</dc:creator>
  <cp:lastModifiedBy>AdmiN</cp:lastModifiedBy>
  <cp:revision>20</cp:revision>
  <dcterms:created xsi:type="dcterms:W3CDTF">2008-11-06T18:29:41Z</dcterms:created>
  <dcterms:modified xsi:type="dcterms:W3CDTF">2009-11-02T15:13:22Z</dcterms:modified>
</cp:coreProperties>
</file>