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56" r:id="rId3"/>
    <p:sldId id="257" r:id="rId4"/>
    <p:sldId id="259" r:id="rId5"/>
    <p:sldId id="266" r:id="rId6"/>
    <p:sldId id="28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xmlns:mc="http://schemas.openxmlformats.org/markup-compatibility/2006" xmlns:a14="http://schemas.microsoft.com/office/drawing/2007/7/7/main" val="000000" mc:Ignorable="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xmlns:mc="http://schemas.openxmlformats.org/markup-compatibility/2006" xmlns:a14="http://schemas.microsoft.com/office/drawing/2007/7/7/main" val="FFFFFF" mc:Ignorable=""/>
            </a:solidFill>
            <a:prstDash val="solid"/>
            <a:miter lim="800000"/>
          </a:ln>
          <a:effectLst>
            <a:outerShdw blurRad="190500" dist="228600" dir="2700000" sy="9000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11/6/2009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Лошади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Составила: </a:t>
            </a:r>
            <a:r>
              <a:rPr lang="ru-RU" dirty="0" err="1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Стативо</a:t>
            </a:r>
            <a:r>
              <a:rPr lang="ru-RU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 Т.С., учитель биологии ГОУ СКОШИ № 3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VIII</a:t>
            </a:r>
            <a:r>
              <a:rPr lang="ru-RU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 вида, </a:t>
            </a:r>
          </a:p>
          <a:p>
            <a:r>
              <a:rPr lang="ru-RU" dirty="0" smtClean="0">
                <a:solidFill>
                  <a:srgbClr xmlns:mc="http://schemas.openxmlformats.org/markup-compatibility/2006" xmlns:a14="http://schemas.microsoft.com/office/drawing/2007/7/7/main" val="FFFF00" mc:Ignorable=""/>
                </a:solidFill>
              </a:rPr>
              <a:t>г. Улан-Удэ</a:t>
            </a:r>
            <a:endParaRPr lang="ru-RU" dirty="0">
              <a:solidFill>
                <a:srgbClr xmlns:mc="http://schemas.openxmlformats.org/markup-compatibility/2006" xmlns:a14="http://schemas.microsoft.com/office/drawing/2007/7/7/main" val="FFFF00" mc:Ignorable="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143000"/>
            <a:ext cx="699821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066800"/>
            <a:ext cx="691831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143000"/>
            <a:ext cx="713349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295400"/>
            <a:ext cx="687968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xmlns:mc="http://schemas.openxmlformats.org/markup-compatibility/2006" xmlns:a14="http://schemas.microsoft.com/office/drawing/2007/7/7/main" val="69676D" mc:Ignorable=""/>
      </a:dk2>
      <a:lt2>
        <a:srgbClr xmlns:mc="http://schemas.openxmlformats.org/markup-compatibility/2006" xmlns:a14="http://schemas.microsoft.com/office/drawing/2007/7/7/main" val="C9C2D1" mc:Ignorable=""/>
      </a:lt2>
      <a:accent1>
        <a:srgbClr xmlns:mc="http://schemas.openxmlformats.org/markup-compatibility/2006" xmlns:a14="http://schemas.microsoft.com/office/drawing/2007/7/7/main" val="CEB966" mc:Ignorable=""/>
      </a:accent1>
      <a:accent2>
        <a:srgbClr xmlns:mc="http://schemas.openxmlformats.org/markup-compatibility/2006" xmlns:a14="http://schemas.microsoft.com/office/drawing/2007/7/7/main" val="9CB084" mc:Ignorable=""/>
      </a:accent2>
      <a:accent3>
        <a:srgbClr xmlns:mc="http://schemas.openxmlformats.org/markup-compatibility/2006" xmlns:a14="http://schemas.microsoft.com/office/drawing/2007/7/7/main" val="6BB1C9" mc:Ignorable=""/>
      </a:accent3>
      <a:accent4>
        <a:srgbClr xmlns:mc="http://schemas.openxmlformats.org/markup-compatibility/2006" xmlns:a14="http://schemas.microsoft.com/office/drawing/2007/7/7/main" val="6585CF" mc:Ignorable=""/>
      </a:accent4>
      <a:accent5>
        <a:srgbClr xmlns:mc="http://schemas.openxmlformats.org/markup-compatibility/2006" xmlns:a14="http://schemas.microsoft.com/office/drawing/2007/7/7/main" val="7E6BC9" mc:Ignorable=""/>
      </a:accent5>
      <a:accent6>
        <a:srgbClr xmlns:mc="http://schemas.openxmlformats.org/markup-compatibility/2006" xmlns:a14="http://schemas.microsoft.com/office/drawing/2007/7/7/main" val="A379BB" mc:Ignorable=""/>
      </a:accent6>
      <a:hlink>
        <a:srgbClr xmlns:mc="http://schemas.openxmlformats.org/markup-compatibility/2006" xmlns:a14="http://schemas.microsoft.com/office/drawing/2007/7/7/main" val="410082" mc:Ignorable=""/>
      </a:hlink>
      <a:folHlink>
        <a:srgbClr xmlns:mc="http://schemas.openxmlformats.org/markup-compatibility/2006" xmlns:a14="http://schemas.microsoft.com/office/drawing/2007/7/7/main" val="932968" mc:Ignorable="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07/7/7/main" val="000000" mc:Ignorable="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07/7/7/main" val="000000" mc:Ignorable="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2009-11-06T07:33:21Z</outs:dateTime>
      <outs:isPinned>true</outs:isPinned>
    </outs:relatedDate>
    <outs:relatedDate>
      <outs:type>2</outs:type>
      <outs:displayName>Создан</outs:displayName>
      <outs:dateTime/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>
        <outs:relatedPerson>
          <outs:displayName>www.PHILka.RU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5011F399-EE6F-4676-AC90-F2AAEA99F879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18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Лошади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Лошади</dc:title>
  <cp:lastModifiedBy>www.PHILka.RU</cp:lastModifiedBy>
  <cp:revision>13</cp:revision>
  <dcterms:modified xsi:type="dcterms:W3CDTF">2009-11-06T07:34:35Z</dcterms:modified>
</cp:coreProperties>
</file>