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8" r:id="rId4"/>
  </p:sldMasterIdLst>
  <p:notesMasterIdLst>
    <p:notesMasterId r:id="rId19"/>
  </p:notesMasterIdLst>
  <p:sldIdLst>
    <p:sldId id="256" r:id="rId5"/>
    <p:sldId id="257" r:id="rId6"/>
    <p:sldId id="258" r:id="rId7"/>
    <p:sldId id="266" r:id="rId8"/>
    <p:sldId id="260" r:id="rId9"/>
    <p:sldId id="261" r:id="rId10"/>
    <p:sldId id="265" r:id="rId11"/>
    <p:sldId id="262" r:id="rId12"/>
    <p:sldId id="264" r:id="rId13"/>
    <p:sldId id="263" r:id="rId14"/>
    <p:sldId id="270" r:id="rId15"/>
    <p:sldId id="269" r:id="rId16"/>
    <p:sldId id="268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76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5C0206-D0A6-4300-B1FA-AE2979E26055}" type="doc">
      <dgm:prSet loTypeId="urn:microsoft.com/office/officeart/2005/8/layout/orgChart1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33CBD46-5C32-4949-A2FB-AB67C089BC58}">
      <dgm:prSet phldrT="[Текст]"/>
      <dgm:spPr/>
      <dgm:t>
        <a:bodyPr/>
        <a:lstStyle/>
        <a:p>
          <a:r>
            <a:rPr lang="ru-RU" dirty="0" smtClean="0"/>
            <a:t>Изменение содержания  углекислого газа в атмосфере, его влияние на здоровья</a:t>
          </a:r>
          <a:endParaRPr lang="ru-RU" dirty="0"/>
        </a:p>
      </dgm:t>
    </dgm:pt>
    <dgm:pt modelId="{DD4F773A-AF58-498D-896E-0FB275AA2C90}" type="parTrans" cxnId="{F39A819E-EDF3-48BB-ACFB-4438AD1D981A}">
      <dgm:prSet/>
      <dgm:spPr/>
      <dgm:t>
        <a:bodyPr/>
        <a:lstStyle/>
        <a:p>
          <a:endParaRPr lang="ru-RU"/>
        </a:p>
      </dgm:t>
    </dgm:pt>
    <dgm:pt modelId="{B123A733-7266-4B47-AA11-FB96F630F45D}" type="sibTrans" cxnId="{F39A819E-EDF3-48BB-ACFB-4438AD1D981A}">
      <dgm:prSet/>
      <dgm:spPr/>
      <dgm:t>
        <a:bodyPr/>
        <a:lstStyle/>
        <a:p>
          <a:endParaRPr lang="ru-RU"/>
        </a:p>
      </dgm:t>
    </dgm:pt>
    <dgm:pt modelId="{CDED9448-E464-43E3-865F-E336D140AB9E}">
      <dgm:prSet phldrT="[Текст]"/>
      <dgm:spPr/>
      <dgm:t>
        <a:bodyPr/>
        <a:lstStyle/>
        <a:p>
          <a:r>
            <a:rPr lang="ru-RU" dirty="0" smtClean="0"/>
            <a:t>Рациональный выбор топлива</a:t>
          </a:r>
          <a:endParaRPr lang="ru-RU" dirty="0"/>
        </a:p>
      </dgm:t>
    </dgm:pt>
    <dgm:pt modelId="{AE45E800-872E-42FB-810C-FFEEAEC9CAD5}" type="parTrans" cxnId="{1E7FAA92-885A-49D6-B082-B45206C200DF}">
      <dgm:prSet/>
      <dgm:spPr/>
      <dgm:t>
        <a:bodyPr/>
        <a:lstStyle/>
        <a:p>
          <a:endParaRPr lang="ru-RU"/>
        </a:p>
      </dgm:t>
    </dgm:pt>
    <dgm:pt modelId="{DE099375-1CF6-47D4-A957-6A61C66AED63}" type="sibTrans" cxnId="{1E7FAA92-885A-49D6-B082-B45206C200DF}">
      <dgm:prSet/>
      <dgm:spPr/>
      <dgm:t>
        <a:bodyPr/>
        <a:lstStyle/>
        <a:p>
          <a:endParaRPr lang="ru-RU"/>
        </a:p>
      </dgm:t>
    </dgm:pt>
    <dgm:pt modelId="{8CEFB470-9442-4956-BCE7-2B97457B4643}">
      <dgm:prSet phldrT="[Текст]"/>
      <dgm:spPr/>
      <dgm:t>
        <a:bodyPr/>
        <a:lstStyle/>
        <a:p>
          <a:r>
            <a:rPr lang="ru-RU" dirty="0" smtClean="0"/>
            <a:t>Интенсификация фотосинтеза</a:t>
          </a:r>
          <a:endParaRPr lang="ru-RU" dirty="0"/>
        </a:p>
      </dgm:t>
    </dgm:pt>
    <dgm:pt modelId="{CAA2B9B1-CE80-4AE9-A0E1-55A44EDD5CB5}" type="parTrans" cxnId="{ACC242A6-FD86-45B3-ABB5-AA1B1048C5CD}">
      <dgm:prSet/>
      <dgm:spPr/>
      <dgm:t>
        <a:bodyPr/>
        <a:lstStyle/>
        <a:p>
          <a:endParaRPr lang="ru-RU"/>
        </a:p>
      </dgm:t>
    </dgm:pt>
    <dgm:pt modelId="{CC144070-00B4-4EEF-8B05-C2639EEA5A68}" type="sibTrans" cxnId="{ACC242A6-FD86-45B3-ABB5-AA1B1048C5CD}">
      <dgm:prSet/>
      <dgm:spPr/>
      <dgm:t>
        <a:bodyPr/>
        <a:lstStyle/>
        <a:p>
          <a:endParaRPr lang="ru-RU"/>
        </a:p>
      </dgm:t>
    </dgm:pt>
    <dgm:pt modelId="{5D31E5A1-6FB2-489C-A38F-09F67C43C5A5}">
      <dgm:prSet phldrT="[Текст]"/>
      <dgm:spPr/>
      <dgm:t>
        <a:bodyPr/>
        <a:lstStyle/>
        <a:p>
          <a:r>
            <a:rPr lang="ru-RU" dirty="0" smtClean="0"/>
            <a:t>Очистка промышленных выбросов от углекислого газ</a:t>
          </a:r>
          <a:endParaRPr lang="ru-RU" dirty="0"/>
        </a:p>
      </dgm:t>
    </dgm:pt>
    <dgm:pt modelId="{97DD9B07-2B82-4208-B76D-386E6DCA513E}" type="parTrans" cxnId="{AEB0E7DE-C8F1-4652-A9EE-F563CDDE1836}">
      <dgm:prSet/>
      <dgm:spPr/>
      <dgm:t>
        <a:bodyPr/>
        <a:lstStyle/>
        <a:p>
          <a:endParaRPr lang="ru-RU"/>
        </a:p>
      </dgm:t>
    </dgm:pt>
    <dgm:pt modelId="{782A2817-BF8A-4D86-94F0-368E34930579}" type="sibTrans" cxnId="{AEB0E7DE-C8F1-4652-A9EE-F563CDDE1836}">
      <dgm:prSet/>
      <dgm:spPr/>
      <dgm:t>
        <a:bodyPr/>
        <a:lstStyle/>
        <a:p>
          <a:endParaRPr lang="ru-RU"/>
        </a:p>
      </dgm:t>
    </dgm:pt>
    <dgm:pt modelId="{8CB0C9F4-F923-45FA-BF99-66F7FB5D9423}" type="pres">
      <dgm:prSet presAssocID="{A65C0206-D0A6-4300-B1FA-AE2979E260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3CF4C-FF66-4EF2-AD53-E101AD1C601A}" type="pres">
      <dgm:prSet presAssocID="{533CBD46-5C32-4949-A2FB-AB67C089BC58}" presName="hierRoot1" presStyleCnt="0">
        <dgm:presLayoutVars>
          <dgm:hierBranch val="init"/>
        </dgm:presLayoutVars>
      </dgm:prSet>
      <dgm:spPr/>
    </dgm:pt>
    <dgm:pt modelId="{B1155B5A-3804-4D82-AF72-44F43A19B7AD}" type="pres">
      <dgm:prSet presAssocID="{533CBD46-5C32-4949-A2FB-AB67C089BC58}" presName="rootComposite1" presStyleCnt="0"/>
      <dgm:spPr/>
    </dgm:pt>
    <dgm:pt modelId="{90868B7F-F5DD-4AF8-997C-98929B8F56D3}" type="pres">
      <dgm:prSet presAssocID="{533CBD46-5C32-4949-A2FB-AB67C089BC5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DC8CBB-EE7D-4D14-ABA9-99868BEE22B2}" type="pres">
      <dgm:prSet presAssocID="{533CBD46-5C32-4949-A2FB-AB67C089BC5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891F1E3-5DFC-492B-BA3F-444BA7F47997}" type="pres">
      <dgm:prSet presAssocID="{533CBD46-5C32-4949-A2FB-AB67C089BC58}" presName="hierChild2" presStyleCnt="0"/>
      <dgm:spPr/>
    </dgm:pt>
    <dgm:pt modelId="{2E821137-CE66-44A1-8942-524EABA0C281}" type="pres">
      <dgm:prSet presAssocID="{AE45E800-872E-42FB-810C-FFEEAEC9CAD5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DB9A4D9-049C-4692-81C6-D382A0C36251}" type="pres">
      <dgm:prSet presAssocID="{CDED9448-E464-43E3-865F-E336D140AB9E}" presName="hierRoot2" presStyleCnt="0">
        <dgm:presLayoutVars>
          <dgm:hierBranch val="init"/>
        </dgm:presLayoutVars>
      </dgm:prSet>
      <dgm:spPr/>
    </dgm:pt>
    <dgm:pt modelId="{D5E11960-A8F4-4849-B9FB-AE9AA15E8852}" type="pres">
      <dgm:prSet presAssocID="{CDED9448-E464-43E3-865F-E336D140AB9E}" presName="rootComposite" presStyleCnt="0"/>
      <dgm:spPr/>
    </dgm:pt>
    <dgm:pt modelId="{7403CC35-EF7D-498E-8AA8-52E86687F89B}" type="pres">
      <dgm:prSet presAssocID="{CDED9448-E464-43E3-865F-E336D140AB9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0750C2-A079-4495-BF77-C8E268747F13}" type="pres">
      <dgm:prSet presAssocID="{CDED9448-E464-43E3-865F-E336D140AB9E}" presName="rootConnector" presStyleLbl="node2" presStyleIdx="0" presStyleCnt="3"/>
      <dgm:spPr/>
      <dgm:t>
        <a:bodyPr/>
        <a:lstStyle/>
        <a:p>
          <a:endParaRPr lang="ru-RU"/>
        </a:p>
      </dgm:t>
    </dgm:pt>
    <dgm:pt modelId="{68CEE5B3-9B39-4FD2-8F31-848A22B4EE39}" type="pres">
      <dgm:prSet presAssocID="{CDED9448-E464-43E3-865F-E336D140AB9E}" presName="hierChild4" presStyleCnt="0"/>
      <dgm:spPr/>
    </dgm:pt>
    <dgm:pt modelId="{FA00FA35-AF7D-4194-9B62-ED6D8CE94110}" type="pres">
      <dgm:prSet presAssocID="{CDED9448-E464-43E3-865F-E336D140AB9E}" presName="hierChild5" presStyleCnt="0"/>
      <dgm:spPr/>
    </dgm:pt>
    <dgm:pt modelId="{B404D16F-8933-47EB-9DF5-EF80DCA8DDF6}" type="pres">
      <dgm:prSet presAssocID="{CAA2B9B1-CE80-4AE9-A0E1-55A44EDD5CB5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8CC80E2-7AD7-4069-BBEE-FDE663FBBDA7}" type="pres">
      <dgm:prSet presAssocID="{8CEFB470-9442-4956-BCE7-2B97457B4643}" presName="hierRoot2" presStyleCnt="0">
        <dgm:presLayoutVars>
          <dgm:hierBranch val="init"/>
        </dgm:presLayoutVars>
      </dgm:prSet>
      <dgm:spPr/>
    </dgm:pt>
    <dgm:pt modelId="{CC573F1E-5336-46C4-8A99-1A578D2B2DC1}" type="pres">
      <dgm:prSet presAssocID="{8CEFB470-9442-4956-BCE7-2B97457B4643}" presName="rootComposite" presStyleCnt="0"/>
      <dgm:spPr/>
    </dgm:pt>
    <dgm:pt modelId="{777B90D0-1752-4C64-A5D1-67149061EC1B}" type="pres">
      <dgm:prSet presAssocID="{8CEFB470-9442-4956-BCE7-2B97457B464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064559-431C-411A-B77A-EF2F7CC4E57F}" type="pres">
      <dgm:prSet presAssocID="{8CEFB470-9442-4956-BCE7-2B97457B4643}" presName="rootConnector" presStyleLbl="node2" presStyleIdx="1" presStyleCnt="3"/>
      <dgm:spPr/>
      <dgm:t>
        <a:bodyPr/>
        <a:lstStyle/>
        <a:p>
          <a:endParaRPr lang="ru-RU"/>
        </a:p>
      </dgm:t>
    </dgm:pt>
    <dgm:pt modelId="{C32C2F33-6F41-4765-B93E-47D84E050502}" type="pres">
      <dgm:prSet presAssocID="{8CEFB470-9442-4956-BCE7-2B97457B4643}" presName="hierChild4" presStyleCnt="0"/>
      <dgm:spPr/>
    </dgm:pt>
    <dgm:pt modelId="{27EE6951-8845-46B8-A1F1-B3C44752658A}" type="pres">
      <dgm:prSet presAssocID="{8CEFB470-9442-4956-BCE7-2B97457B4643}" presName="hierChild5" presStyleCnt="0"/>
      <dgm:spPr/>
    </dgm:pt>
    <dgm:pt modelId="{38A399D9-F0D1-4FED-A0A7-687D212A2293}" type="pres">
      <dgm:prSet presAssocID="{97DD9B07-2B82-4208-B76D-386E6DCA513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80E10314-7486-4837-A8E4-DE55BBBD363E}" type="pres">
      <dgm:prSet presAssocID="{5D31E5A1-6FB2-489C-A38F-09F67C43C5A5}" presName="hierRoot2" presStyleCnt="0">
        <dgm:presLayoutVars>
          <dgm:hierBranch val="init"/>
        </dgm:presLayoutVars>
      </dgm:prSet>
      <dgm:spPr/>
    </dgm:pt>
    <dgm:pt modelId="{27B54F85-D6CD-498A-84EB-FD2262083508}" type="pres">
      <dgm:prSet presAssocID="{5D31E5A1-6FB2-489C-A38F-09F67C43C5A5}" presName="rootComposite" presStyleCnt="0"/>
      <dgm:spPr/>
    </dgm:pt>
    <dgm:pt modelId="{91EE605C-094D-49D7-8559-5679AEBF6EBF}" type="pres">
      <dgm:prSet presAssocID="{5D31E5A1-6FB2-489C-A38F-09F67C43C5A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6D99A2-8EF8-44BE-B1D6-6849B42CAD36}" type="pres">
      <dgm:prSet presAssocID="{5D31E5A1-6FB2-489C-A38F-09F67C43C5A5}" presName="rootConnector" presStyleLbl="node2" presStyleIdx="2" presStyleCnt="3"/>
      <dgm:spPr/>
      <dgm:t>
        <a:bodyPr/>
        <a:lstStyle/>
        <a:p>
          <a:endParaRPr lang="ru-RU"/>
        </a:p>
      </dgm:t>
    </dgm:pt>
    <dgm:pt modelId="{13D145BE-B957-4522-9677-B6AE14DF1643}" type="pres">
      <dgm:prSet presAssocID="{5D31E5A1-6FB2-489C-A38F-09F67C43C5A5}" presName="hierChild4" presStyleCnt="0"/>
      <dgm:spPr/>
    </dgm:pt>
    <dgm:pt modelId="{35E1DB0D-E5FC-40FA-95F9-14CB340E9CDB}" type="pres">
      <dgm:prSet presAssocID="{5D31E5A1-6FB2-489C-A38F-09F67C43C5A5}" presName="hierChild5" presStyleCnt="0"/>
      <dgm:spPr/>
    </dgm:pt>
    <dgm:pt modelId="{88CDF36B-6CBD-497A-A9A9-D84E9292D1C5}" type="pres">
      <dgm:prSet presAssocID="{533CBD46-5C32-4949-A2FB-AB67C089BC58}" presName="hierChild3" presStyleCnt="0"/>
      <dgm:spPr/>
    </dgm:pt>
  </dgm:ptLst>
  <dgm:cxnLst>
    <dgm:cxn modelId="{4954AF79-CFCC-4602-A5A8-3A955B0D5815}" type="presOf" srcId="{5D31E5A1-6FB2-489C-A38F-09F67C43C5A5}" destId="{91EE605C-094D-49D7-8559-5679AEBF6EBF}" srcOrd="0" destOrd="0" presId="urn:microsoft.com/office/officeart/2005/8/layout/orgChart1"/>
    <dgm:cxn modelId="{5692FB36-550A-41D6-A866-2DB7F1D76FB9}" type="presOf" srcId="{A65C0206-D0A6-4300-B1FA-AE2979E26055}" destId="{8CB0C9F4-F923-45FA-BF99-66F7FB5D9423}" srcOrd="0" destOrd="0" presId="urn:microsoft.com/office/officeart/2005/8/layout/orgChart1"/>
    <dgm:cxn modelId="{ACC242A6-FD86-45B3-ABB5-AA1B1048C5CD}" srcId="{533CBD46-5C32-4949-A2FB-AB67C089BC58}" destId="{8CEFB470-9442-4956-BCE7-2B97457B4643}" srcOrd="1" destOrd="0" parTransId="{CAA2B9B1-CE80-4AE9-A0E1-55A44EDD5CB5}" sibTransId="{CC144070-00B4-4EEF-8B05-C2639EEA5A68}"/>
    <dgm:cxn modelId="{1E7FAA92-885A-49D6-B082-B45206C200DF}" srcId="{533CBD46-5C32-4949-A2FB-AB67C089BC58}" destId="{CDED9448-E464-43E3-865F-E336D140AB9E}" srcOrd="0" destOrd="0" parTransId="{AE45E800-872E-42FB-810C-FFEEAEC9CAD5}" sibTransId="{DE099375-1CF6-47D4-A957-6A61C66AED63}"/>
    <dgm:cxn modelId="{27FCA658-94A4-4BAC-A1EB-6F5802E6F78F}" type="presOf" srcId="{533CBD46-5C32-4949-A2FB-AB67C089BC58}" destId="{90868B7F-F5DD-4AF8-997C-98929B8F56D3}" srcOrd="0" destOrd="0" presId="urn:microsoft.com/office/officeart/2005/8/layout/orgChart1"/>
    <dgm:cxn modelId="{B753EF60-00DD-4548-B909-964D65A00843}" type="presOf" srcId="{CDED9448-E464-43E3-865F-E336D140AB9E}" destId="{7403CC35-EF7D-498E-8AA8-52E86687F89B}" srcOrd="0" destOrd="0" presId="urn:microsoft.com/office/officeart/2005/8/layout/orgChart1"/>
    <dgm:cxn modelId="{0F0D18AA-CB6E-4D70-A710-48394F33086B}" type="presOf" srcId="{CDED9448-E464-43E3-865F-E336D140AB9E}" destId="{DC0750C2-A079-4495-BF77-C8E268747F13}" srcOrd="1" destOrd="0" presId="urn:microsoft.com/office/officeart/2005/8/layout/orgChart1"/>
    <dgm:cxn modelId="{F90C8733-89EB-482F-9573-40F29C7DA6CF}" type="presOf" srcId="{AE45E800-872E-42FB-810C-FFEEAEC9CAD5}" destId="{2E821137-CE66-44A1-8942-524EABA0C281}" srcOrd="0" destOrd="0" presId="urn:microsoft.com/office/officeart/2005/8/layout/orgChart1"/>
    <dgm:cxn modelId="{D9529826-D17B-4F6A-90BD-649AF966F602}" type="presOf" srcId="{97DD9B07-2B82-4208-B76D-386E6DCA513E}" destId="{38A399D9-F0D1-4FED-A0A7-687D212A2293}" srcOrd="0" destOrd="0" presId="urn:microsoft.com/office/officeart/2005/8/layout/orgChart1"/>
    <dgm:cxn modelId="{93F29B34-E7FB-4B0A-8963-4F462AFEE399}" type="presOf" srcId="{CAA2B9B1-CE80-4AE9-A0E1-55A44EDD5CB5}" destId="{B404D16F-8933-47EB-9DF5-EF80DCA8DDF6}" srcOrd="0" destOrd="0" presId="urn:microsoft.com/office/officeart/2005/8/layout/orgChart1"/>
    <dgm:cxn modelId="{64019CD4-CAFF-4B1B-8794-EF110B63E1DE}" type="presOf" srcId="{5D31E5A1-6FB2-489C-A38F-09F67C43C5A5}" destId="{226D99A2-8EF8-44BE-B1D6-6849B42CAD36}" srcOrd="1" destOrd="0" presId="urn:microsoft.com/office/officeart/2005/8/layout/orgChart1"/>
    <dgm:cxn modelId="{22B03348-FF01-49DC-B129-B2BB11C36133}" type="presOf" srcId="{8CEFB470-9442-4956-BCE7-2B97457B4643}" destId="{777B90D0-1752-4C64-A5D1-67149061EC1B}" srcOrd="0" destOrd="0" presId="urn:microsoft.com/office/officeart/2005/8/layout/orgChart1"/>
    <dgm:cxn modelId="{F39A819E-EDF3-48BB-ACFB-4438AD1D981A}" srcId="{A65C0206-D0A6-4300-B1FA-AE2979E26055}" destId="{533CBD46-5C32-4949-A2FB-AB67C089BC58}" srcOrd="0" destOrd="0" parTransId="{DD4F773A-AF58-498D-896E-0FB275AA2C90}" sibTransId="{B123A733-7266-4B47-AA11-FB96F630F45D}"/>
    <dgm:cxn modelId="{3F78CAAE-9E99-42DA-87E7-24792DCFBEB9}" type="presOf" srcId="{533CBD46-5C32-4949-A2FB-AB67C089BC58}" destId="{C1DC8CBB-EE7D-4D14-ABA9-99868BEE22B2}" srcOrd="1" destOrd="0" presId="urn:microsoft.com/office/officeart/2005/8/layout/orgChart1"/>
    <dgm:cxn modelId="{7CC1D2BC-F3A6-479D-99D9-4FD9E5B1FAB2}" type="presOf" srcId="{8CEFB470-9442-4956-BCE7-2B97457B4643}" destId="{A8064559-431C-411A-B77A-EF2F7CC4E57F}" srcOrd="1" destOrd="0" presId="urn:microsoft.com/office/officeart/2005/8/layout/orgChart1"/>
    <dgm:cxn modelId="{AEB0E7DE-C8F1-4652-A9EE-F563CDDE1836}" srcId="{533CBD46-5C32-4949-A2FB-AB67C089BC58}" destId="{5D31E5A1-6FB2-489C-A38F-09F67C43C5A5}" srcOrd="2" destOrd="0" parTransId="{97DD9B07-2B82-4208-B76D-386E6DCA513E}" sibTransId="{782A2817-BF8A-4D86-94F0-368E34930579}"/>
    <dgm:cxn modelId="{044F559C-F990-4A1B-BB26-517707401350}" type="presParOf" srcId="{8CB0C9F4-F923-45FA-BF99-66F7FB5D9423}" destId="{0373CF4C-FF66-4EF2-AD53-E101AD1C601A}" srcOrd="0" destOrd="0" presId="urn:microsoft.com/office/officeart/2005/8/layout/orgChart1"/>
    <dgm:cxn modelId="{F1BAFD5A-1062-48D3-AF60-1C0CAB89AE03}" type="presParOf" srcId="{0373CF4C-FF66-4EF2-AD53-E101AD1C601A}" destId="{B1155B5A-3804-4D82-AF72-44F43A19B7AD}" srcOrd="0" destOrd="0" presId="urn:microsoft.com/office/officeart/2005/8/layout/orgChart1"/>
    <dgm:cxn modelId="{CAC55B61-65B6-4C45-885F-CFDFF81A248B}" type="presParOf" srcId="{B1155B5A-3804-4D82-AF72-44F43A19B7AD}" destId="{90868B7F-F5DD-4AF8-997C-98929B8F56D3}" srcOrd="0" destOrd="0" presId="urn:microsoft.com/office/officeart/2005/8/layout/orgChart1"/>
    <dgm:cxn modelId="{7E196D69-C0B0-4BD2-89B9-2C5E8916F1BA}" type="presParOf" srcId="{B1155B5A-3804-4D82-AF72-44F43A19B7AD}" destId="{C1DC8CBB-EE7D-4D14-ABA9-99868BEE22B2}" srcOrd="1" destOrd="0" presId="urn:microsoft.com/office/officeart/2005/8/layout/orgChart1"/>
    <dgm:cxn modelId="{BB14D01B-C66C-448A-A298-6F9A949551E9}" type="presParOf" srcId="{0373CF4C-FF66-4EF2-AD53-E101AD1C601A}" destId="{2891F1E3-5DFC-492B-BA3F-444BA7F47997}" srcOrd="1" destOrd="0" presId="urn:microsoft.com/office/officeart/2005/8/layout/orgChart1"/>
    <dgm:cxn modelId="{B72AD6F3-14DA-4EDA-B850-EC41E0945A57}" type="presParOf" srcId="{2891F1E3-5DFC-492B-BA3F-444BA7F47997}" destId="{2E821137-CE66-44A1-8942-524EABA0C281}" srcOrd="0" destOrd="0" presId="urn:microsoft.com/office/officeart/2005/8/layout/orgChart1"/>
    <dgm:cxn modelId="{9018C1A9-8614-4BEA-84FE-6FD50A475643}" type="presParOf" srcId="{2891F1E3-5DFC-492B-BA3F-444BA7F47997}" destId="{3DB9A4D9-049C-4692-81C6-D382A0C36251}" srcOrd="1" destOrd="0" presId="urn:microsoft.com/office/officeart/2005/8/layout/orgChart1"/>
    <dgm:cxn modelId="{EF390CFB-06DA-4F89-8691-944108DD6018}" type="presParOf" srcId="{3DB9A4D9-049C-4692-81C6-D382A0C36251}" destId="{D5E11960-A8F4-4849-B9FB-AE9AA15E8852}" srcOrd="0" destOrd="0" presId="urn:microsoft.com/office/officeart/2005/8/layout/orgChart1"/>
    <dgm:cxn modelId="{788A7DA4-7470-4CD4-953F-843414EF66FD}" type="presParOf" srcId="{D5E11960-A8F4-4849-B9FB-AE9AA15E8852}" destId="{7403CC35-EF7D-498E-8AA8-52E86687F89B}" srcOrd="0" destOrd="0" presId="urn:microsoft.com/office/officeart/2005/8/layout/orgChart1"/>
    <dgm:cxn modelId="{BFF5F37B-4CFD-444E-A37C-22FC4EE81070}" type="presParOf" srcId="{D5E11960-A8F4-4849-B9FB-AE9AA15E8852}" destId="{DC0750C2-A079-4495-BF77-C8E268747F13}" srcOrd="1" destOrd="0" presId="urn:microsoft.com/office/officeart/2005/8/layout/orgChart1"/>
    <dgm:cxn modelId="{D3B852F2-A4C9-4C43-8B33-07F43CC349D7}" type="presParOf" srcId="{3DB9A4D9-049C-4692-81C6-D382A0C36251}" destId="{68CEE5B3-9B39-4FD2-8F31-848A22B4EE39}" srcOrd="1" destOrd="0" presId="urn:microsoft.com/office/officeart/2005/8/layout/orgChart1"/>
    <dgm:cxn modelId="{BE28BCB0-4BA0-4DBA-8762-153327F45423}" type="presParOf" srcId="{3DB9A4D9-049C-4692-81C6-D382A0C36251}" destId="{FA00FA35-AF7D-4194-9B62-ED6D8CE94110}" srcOrd="2" destOrd="0" presId="urn:microsoft.com/office/officeart/2005/8/layout/orgChart1"/>
    <dgm:cxn modelId="{4A0BE84C-695F-4B2B-9072-D6AA4600A5D8}" type="presParOf" srcId="{2891F1E3-5DFC-492B-BA3F-444BA7F47997}" destId="{B404D16F-8933-47EB-9DF5-EF80DCA8DDF6}" srcOrd="2" destOrd="0" presId="urn:microsoft.com/office/officeart/2005/8/layout/orgChart1"/>
    <dgm:cxn modelId="{7C2E07C4-2AD4-42F8-BF28-3C87C2AEE4F3}" type="presParOf" srcId="{2891F1E3-5DFC-492B-BA3F-444BA7F47997}" destId="{78CC80E2-7AD7-4069-BBEE-FDE663FBBDA7}" srcOrd="3" destOrd="0" presId="urn:microsoft.com/office/officeart/2005/8/layout/orgChart1"/>
    <dgm:cxn modelId="{822C4598-724E-4E2E-A4EA-B600EF739785}" type="presParOf" srcId="{78CC80E2-7AD7-4069-BBEE-FDE663FBBDA7}" destId="{CC573F1E-5336-46C4-8A99-1A578D2B2DC1}" srcOrd="0" destOrd="0" presId="urn:microsoft.com/office/officeart/2005/8/layout/orgChart1"/>
    <dgm:cxn modelId="{B56D6529-8A07-40CA-9261-55685CEA172D}" type="presParOf" srcId="{CC573F1E-5336-46C4-8A99-1A578D2B2DC1}" destId="{777B90D0-1752-4C64-A5D1-67149061EC1B}" srcOrd="0" destOrd="0" presId="urn:microsoft.com/office/officeart/2005/8/layout/orgChart1"/>
    <dgm:cxn modelId="{689995B8-8C33-43E2-9C47-362F21D543A2}" type="presParOf" srcId="{CC573F1E-5336-46C4-8A99-1A578D2B2DC1}" destId="{A8064559-431C-411A-B77A-EF2F7CC4E57F}" srcOrd="1" destOrd="0" presId="urn:microsoft.com/office/officeart/2005/8/layout/orgChart1"/>
    <dgm:cxn modelId="{9B25B807-7494-4143-8B03-84AEC6B7E6F3}" type="presParOf" srcId="{78CC80E2-7AD7-4069-BBEE-FDE663FBBDA7}" destId="{C32C2F33-6F41-4765-B93E-47D84E050502}" srcOrd="1" destOrd="0" presId="urn:microsoft.com/office/officeart/2005/8/layout/orgChart1"/>
    <dgm:cxn modelId="{00440708-3EBC-4BE7-87DF-255F55D87267}" type="presParOf" srcId="{78CC80E2-7AD7-4069-BBEE-FDE663FBBDA7}" destId="{27EE6951-8845-46B8-A1F1-B3C44752658A}" srcOrd="2" destOrd="0" presId="urn:microsoft.com/office/officeart/2005/8/layout/orgChart1"/>
    <dgm:cxn modelId="{A065734C-256B-4114-9886-C3C7C89FCD58}" type="presParOf" srcId="{2891F1E3-5DFC-492B-BA3F-444BA7F47997}" destId="{38A399D9-F0D1-4FED-A0A7-687D212A2293}" srcOrd="4" destOrd="0" presId="urn:microsoft.com/office/officeart/2005/8/layout/orgChart1"/>
    <dgm:cxn modelId="{1471456B-AD84-4756-96C0-D11DC9FFA0F9}" type="presParOf" srcId="{2891F1E3-5DFC-492B-BA3F-444BA7F47997}" destId="{80E10314-7486-4837-A8E4-DE55BBBD363E}" srcOrd="5" destOrd="0" presId="urn:microsoft.com/office/officeart/2005/8/layout/orgChart1"/>
    <dgm:cxn modelId="{555A215A-962A-486F-B848-5BAA811C44B6}" type="presParOf" srcId="{80E10314-7486-4837-A8E4-DE55BBBD363E}" destId="{27B54F85-D6CD-498A-84EB-FD2262083508}" srcOrd="0" destOrd="0" presId="urn:microsoft.com/office/officeart/2005/8/layout/orgChart1"/>
    <dgm:cxn modelId="{5A12DB73-6EAF-431D-9D54-9AB83386530A}" type="presParOf" srcId="{27B54F85-D6CD-498A-84EB-FD2262083508}" destId="{91EE605C-094D-49D7-8559-5679AEBF6EBF}" srcOrd="0" destOrd="0" presId="urn:microsoft.com/office/officeart/2005/8/layout/orgChart1"/>
    <dgm:cxn modelId="{4116F662-0F28-435F-89E8-C16C10EB06C9}" type="presParOf" srcId="{27B54F85-D6CD-498A-84EB-FD2262083508}" destId="{226D99A2-8EF8-44BE-B1D6-6849B42CAD36}" srcOrd="1" destOrd="0" presId="urn:microsoft.com/office/officeart/2005/8/layout/orgChart1"/>
    <dgm:cxn modelId="{49ABEEEC-9B67-4C88-8D32-56387DCF3F94}" type="presParOf" srcId="{80E10314-7486-4837-A8E4-DE55BBBD363E}" destId="{13D145BE-B957-4522-9677-B6AE14DF1643}" srcOrd="1" destOrd="0" presId="urn:microsoft.com/office/officeart/2005/8/layout/orgChart1"/>
    <dgm:cxn modelId="{05F1726D-820C-4B14-B31D-5D0857F06DB9}" type="presParOf" srcId="{80E10314-7486-4837-A8E4-DE55BBBD363E}" destId="{35E1DB0D-E5FC-40FA-95F9-14CB340E9CDB}" srcOrd="2" destOrd="0" presId="urn:microsoft.com/office/officeart/2005/8/layout/orgChart1"/>
    <dgm:cxn modelId="{3C7654B0-AD32-4784-A8AE-4E13945613AE}" type="presParOf" srcId="{0373CF4C-FF66-4EF2-AD53-E101AD1C601A}" destId="{88CDF36B-6CBD-497A-A9A9-D84E9292D1C5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B9CF4-3A4A-444E-BBDD-E75B69664E7D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5A500-BA21-4843-8320-DD2DC3C90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5A500-BA21-4843-8320-DD2DC3C90CB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D900EC5-580C-4B6E-BCE6-CD3A9B938D56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6121151-6552-4BAD-A605-329D0FE7C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0;&#1076;&#1077;&#1086;038.avi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9.xml"/><Relationship Id="rId6" Type="http://schemas.openxmlformats.org/officeDocument/2006/relationships/hyperlink" Target="&#1042;&#1080;&#1076;&#1077;&#1086;037.avi" TargetMode="Externa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21917204_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Урок - резюме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maz_Shah_88,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030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hlinkClick r:id="rId3" action="ppaction://hlinkfile"/>
          </p:cNvPr>
          <p:cNvSpPr txBox="1"/>
          <p:nvPr/>
        </p:nvSpPr>
        <p:spPr>
          <a:xfrm>
            <a:off x="6500826" y="0"/>
            <a:ext cx="264317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9933"/>
                </a:solidFill>
              </a:rPr>
              <a:t>Опыт</a:t>
            </a:r>
            <a:endParaRPr lang="ru-RU" sz="2800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rot="5400000">
            <a:off x="4214810" y="521495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hlinkClick r:id="rId6" action="ppaction://hlinkfile"/>
          </p:cNvPr>
          <p:cNvSpPr txBox="1"/>
          <p:nvPr/>
        </p:nvSpPr>
        <p:spPr>
          <a:xfrm>
            <a:off x="3857620" y="5357826"/>
            <a:ext cx="92869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Опыт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>
              <a:alpha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Точный состав напитков держится в секрете. Но на этикетках все же указаны типичные составные части: газированная вода, сахар, краситель, ароматические вещества.</a:t>
            </a:r>
            <a:br>
              <a:rPr lang="ru-RU" sz="3100" dirty="0" smtClean="0"/>
            </a:br>
            <a:r>
              <a:rPr lang="ru-RU" sz="3100" dirty="0" smtClean="0"/>
              <a:t>Как экспериментально определить наличие в лимонаде углекислого газа, кислоты, присутствие красителя?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u="sng" dirty="0" smtClean="0"/>
              <a:t>Направление поиска. </a:t>
            </a:r>
            <a:r>
              <a:rPr lang="ru-RU" sz="3100" dirty="0" smtClean="0"/>
              <a:t>Необходимо проделать качественные реакции на углекислый газ и кислоту и вспомнить адсорбционные свойства угля</a:t>
            </a:r>
            <a:r>
              <a:rPr lang="ru-RU" sz="3100" b="1" u="sng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pxlkah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>
              <a:alpha val="28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Единственный путь, ведущий к знамению, - это деятельность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ightAllotropesCarb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7657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1571612"/>
            <a:ext cx="8186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Углерод и его соединения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/>
          <a:lstStyle/>
          <a:p>
            <a:r>
              <a:rPr lang="ru-RU" dirty="0" smtClean="0"/>
              <a:t>Графит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f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37787188c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29256" cy="6837477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0"/>
            <a:ext cx="407193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8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929290" y="0"/>
            <a:ext cx="321471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Алмаз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2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9ff6c997d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45</Words>
  <Application>Microsoft Office PowerPoint</Application>
  <PresentationFormat>Экран (4:3)</PresentationFormat>
  <Paragraphs>13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Тема Office</vt:lpstr>
      <vt:lpstr>Литейная</vt:lpstr>
      <vt:lpstr>Апекс</vt:lpstr>
      <vt:lpstr>Яркая</vt:lpstr>
      <vt:lpstr>Урок - резюме</vt:lpstr>
      <vt:lpstr>Единственный путь, ведущий к знамению, - это деятельность  </vt:lpstr>
      <vt:lpstr>Слайд 3</vt:lpstr>
      <vt:lpstr>Графит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Точный состав напитков держится в секрете. Но на этикетках все же указаны типичные составные части: газированная вода, сахар, краситель, ароматические вещества. Как экспериментально определить наличие в лимонаде углекислого газа, кислоты, присутствие красителя?  Направление поиска. Необходимо проделать качественные реакции на углекислый газ и кислоту и вспомнить адсорбционные свойства угля        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- резюме</dc:title>
  <dc:creator>Пользователь</dc:creator>
  <cp:lastModifiedBy>Пользователь</cp:lastModifiedBy>
  <cp:revision>25</cp:revision>
  <dcterms:created xsi:type="dcterms:W3CDTF">2009-04-01T09:52:25Z</dcterms:created>
  <dcterms:modified xsi:type="dcterms:W3CDTF">2009-04-08T10:09:12Z</dcterms:modified>
</cp:coreProperties>
</file>