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15"/>
  </p:notesMasterIdLst>
  <p:sldIdLst>
    <p:sldId id="256" r:id="rId7"/>
    <p:sldId id="261" r:id="rId8"/>
    <p:sldId id="258" r:id="rId9"/>
    <p:sldId id="260" r:id="rId10"/>
    <p:sldId id="262" r:id="rId11"/>
    <p:sldId id="263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54B4A-E99F-4FB2-AC53-58F5A0AE23EF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2999D-D7F3-42C9-8953-F7282D322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2999D-D7F3-42C9-8953-F7282D32299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005F6-225D-4B86-8EBE-C707B2CD9BB1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C4E3D-B172-474E-B242-BD341A651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142853"/>
            <a:ext cx="8858312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  </a:t>
            </a:r>
            <a:r>
              <a:rPr lang="ru-RU" sz="2800" dirty="0" smtClean="0"/>
              <a:t>Это небольшая птица весом 30-35 грамм, верх головы, крылья и хвост чёрные, задняя часть шеи и спина светло-серые, надхвостье и подхвостье чисто-белые, нижняя часть тела ярко-красная у самцов, буровато-серая у самок. Щегольской наряд, за который обыкновенная птица получила своё научное латинское название </a:t>
            </a:r>
            <a:r>
              <a:rPr lang="ru-RU" sz="2800" dirty="0" err="1" smtClean="0"/>
              <a:t>Pyrrhula</a:t>
            </a:r>
            <a:r>
              <a:rPr lang="ru-RU" sz="2800" dirty="0" smtClean="0"/>
              <a:t> </a:t>
            </a:r>
            <a:r>
              <a:rPr lang="ru-RU" sz="2800" dirty="0" err="1" smtClean="0"/>
              <a:t>pyrrhula</a:t>
            </a:r>
            <a:r>
              <a:rPr lang="ru-RU" sz="2800" dirty="0" smtClean="0"/>
              <a:t> (</a:t>
            </a:r>
            <a:r>
              <a:rPr lang="ru-RU" sz="2800" dirty="0" err="1" smtClean="0"/>
              <a:t>пиррула</a:t>
            </a:r>
            <a:r>
              <a:rPr lang="ru-RU" sz="2800" dirty="0" smtClean="0"/>
              <a:t>), что означает "огненный", летом становится более тусклым. Именно в это время можно раскрыть её первую тайну  - секрет  яркой окраски.</a:t>
            </a:r>
          </a:p>
          <a:p>
            <a:pPr algn="just"/>
            <a:r>
              <a:rPr lang="ru-RU" sz="2800" dirty="0" smtClean="0"/>
              <a:t>  Селится в хвойных лесах, но предпочитает смешанные участки, где есть хороший травостой и лиственные деревья. Вот тут-то  эта птичка и "исчезает". На поляне она цветок, а в листве - пожухлый листик или старый сучок благодаря скромной окраске верха…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488" y="5929330"/>
            <a:ext cx="414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СНЕГИРЬ</a:t>
            </a:r>
            <a:endParaRPr lang="ru-RU" sz="4000" b="1" dirty="0"/>
          </a:p>
        </p:txBody>
      </p:sp>
      <p:pic>
        <p:nvPicPr>
          <p:cNvPr id="2" name="Picture 2" descr="H:\sne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28604"/>
            <a:ext cx="7429552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395288" y="5589588"/>
            <a:ext cx="6985000" cy="914400"/>
          </a:xfrm>
          <a:prstGeom prst="roundRect">
            <a:avLst>
              <a:gd name="adj" fmla="val 16667"/>
            </a:avLst>
          </a:prstGeom>
          <a:solidFill>
            <a:srgbClr val="FFFFFF">
              <a:alpha val="67058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611188" y="5805488"/>
            <a:ext cx="504825" cy="576262"/>
          </a:xfrm>
          <a:prstGeom prst="roundRect">
            <a:avLst>
              <a:gd name="adj" fmla="val 16667"/>
            </a:avLst>
          </a:prstGeom>
          <a:solidFill>
            <a:srgbClr val="800080"/>
          </a:solidFill>
          <a:ln w="9525">
            <a:round/>
            <a:headEnd/>
            <a:tailEnd/>
          </a:ln>
          <a:scene3d>
            <a:camera prst="legacyObliqueTopRight"/>
            <a:lightRig rig="legacyFlat3" dir="l"/>
          </a:scene3d>
          <a:sp3d extrusionH="176200" prstMaterial="legacyWirefram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4000" b="1" i="1">
                <a:solidFill>
                  <a:srgbClr val="660066"/>
                </a:solidFill>
              </a:rPr>
              <a:t>1</a:t>
            </a:r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1258888" y="5805488"/>
            <a:ext cx="504825" cy="5762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round/>
            <a:headEnd/>
            <a:tailEnd/>
          </a:ln>
          <a:scene3d>
            <a:camera prst="legacyObliqueTopRight"/>
            <a:lightRig rig="legacyFlat3" dir="l"/>
          </a:scene3d>
          <a:sp3d extrusionH="176200" prstMaterial="legacyWirefram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4000" b="1" i="1">
                <a:solidFill>
                  <a:srgbClr val="660066"/>
                </a:solidFill>
              </a:rPr>
              <a:t>2</a:t>
            </a:r>
          </a:p>
        </p:txBody>
      </p:sp>
      <p:sp>
        <p:nvSpPr>
          <p:cNvPr id="46088" name="AutoShape 8"/>
          <p:cNvSpPr>
            <a:spLocks noChangeArrowheads="1"/>
          </p:cNvSpPr>
          <p:nvPr/>
        </p:nvSpPr>
        <p:spPr bwMode="auto">
          <a:xfrm>
            <a:off x="1908175" y="5805488"/>
            <a:ext cx="504825" cy="5762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round/>
            <a:headEnd/>
            <a:tailEnd/>
          </a:ln>
          <a:scene3d>
            <a:camera prst="legacyObliqueTopRight"/>
            <a:lightRig rig="legacyFlat3" dir="l"/>
          </a:scene3d>
          <a:sp3d extrusionH="176200" prstMaterial="legacyWirefram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4000" b="1" i="1">
                <a:solidFill>
                  <a:srgbClr val="660066"/>
                </a:solidFill>
              </a:rPr>
              <a:t>3</a:t>
            </a:r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>
            <a:off x="2555875" y="5805488"/>
            <a:ext cx="504825" cy="5762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round/>
            <a:headEnd/>
            <a:tailEnd/>
          </a:ln>
          <a:scene3d>
            <a:camera prst="legacyObliqueTopRight"/>
            <a:lightRig rig="legacyFlat3" dir="l"/>
          </a:scene3d>
          <a:sp3d extrusionH="176200" prstMaterial="legacyWirefram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4000" b="1" i="1">
                <a:solidFill>
                  <a:srgbClr val="660066"/>
                </a:solidFill>
              </a:rPr>
              <a:t>4</a:t>
            </a:r>
          </a:p>
        </p:txBody>
      </p:sp>
      <p:sp>
        <p:nvSpPr>
          <p:cNvPr id="46090" name="AutoShape 10"/>
          <p:cNvSpPr>
            <a:spLocks noChangeArrowheads="1"/>
          </p:cNvSpPr>
          <p:nvPr/>
        </p:nvSpPr>
        <p:spPr bwMode="auto">
          <a:xfrm>
            <a:off x="3203575" y="5805488"/>
            <a:ext cx="504825" cy="5762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round/>
            <a:headEnd/>
            <a:tailEnd/>
          </a:ln>
          <a:scene3d>
            <a:camera prst="legacyObliqueTopRight"/>
            <a:lightRig rig="legacyFlat3" dir="l"/>
          </a:scene3d>
          <a:sp3d extrusionH="176200" prstMaterial="legacyWirefram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4000" b="1" i="1">
                <a:solidFill>
                  <a:srgbClr val="660066"/>
                </a:solidFill>
              </a:rPr>
              <a:t>5</a:t>
            </a:r>
          </a:p>
        </p:txBody>
      </p:sp>
      <p:sp>
        <p:nvSpPr>
          <p:cNvPr id="46091" name="AutoShape 11"/>
          <p:cNvSpPr>
            <a:spLocks noChangeArrowheads="1"/>
          </p:cNvSpPr>
          <p:nvPr/>
        </p:nvSpPr>
        <p:spPr bwMode="auto">
          <a:xfrm>
            <a:off x="3851275" y="5805488"/>
            <a:ext cx="504825" cy="5762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round/>
            <a:headEnd/>
            <a:tailEnd/>
          </a:ln>
          <a:scene3d>
            <a:camera prst="legacyObliqueTopRight"/>
            <a:lightRig rig="legacyFlat3" dir="l"/>
          </a:scene3d>
          <a:sp3d extrusionH="176200" prstMaterial="legacyWirefram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4000" b="1" i="1">
                <a:solidFill>
                  <a:srgbClr val="660066"/>
                </a:solidFill>
              </a:rPr>
              <a:t>6</a:t>
            </a:r>
          </a:p>
        </p:txBody>
      </p:sp>
      <p:sp>
        <p:nvSpPr>
          <p:cNvPr id="46092" name="AutoShape 12"/>
          <p:cNvSpPr>
            <a:spLocks noChangeArrowheads="1"/>
          </p:cNvSpPr>
          <p:nvPr/>
        </p:nvSpPr>
        <p:spPr bwMode="auto">
          <a:xfrm>
            <a:off x="4500563" y="5805488"/>
            <a:ext cx="504825" cy="5762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round/>
            <a:headEnd/>
            <a:tailEnd/>
          </a:ln>
          <a:scene3d>
            <a:camera prst="legacyObliqueTopRight"/>
            <a:lightRig rig="legacyFlat3" dir="l"/>
          </a:scene3d>
          <a:sp3d extrusionH="176200" prstMaterial="legacyWirefram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4000" b="1" i="1">
                <a:solidFill>
                  <a:srgbClr val="660066"/>
                </a:solidFill>
              </a:rPr>
              <a:t>7</a:t>
            </a:r>
          </a:p>
        </p:txBody>
      </p:sp>
      <p:sp>
        <p:nvSpPr>
          <p:cNvPr id="46093" name="AutoShape 13"/>
          <p:cNvSpPr>
            <a:spLocks noChangeArrowheads="1"/>
          </p:cNvSpPr>
          <p:nvPr/>
        </p:nvSpPr>
        <p:spPr bwMode="auto">
          <a:xfrm>
            <a:off x="5148263" y="5805488"/>
            <a:ext cx="504825" cy="5762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round/>
            <a:headEnd/>
            <a:tailEnd/>
          </a:ln>
          <a:scene3d>
            <a:camera prst="legacyObliqueTopRight"/>
            <a:lightRig rig="legacyFlat3" dir="l"/>
          </a:scene3d>
          <a:sp3d extrusionH="176200" prstMaterial="legacyWirefram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4000" b="1" i="1">
                <a:solidFill>
                  <a:srgbClr val="660066"/>
                </a:solidFill>
              </a:rPr>
              <a:t>8</a:t>
            </a:r>
          </a:p>
        </p:txBody>
      </p:sp>
      <p:sp>
        <p:nvSpPr>
          <p:cNvPr id="46094" name="AutoShape 14"/>
          <p:cNvSpPr>
            <a:spLocks noChangeArrowheads="1"/>
          </p:cNvSpPr>
          <p:nvPr/>
        </p:nvSpPr>
        <p:spPr bwMode="auto">
          <a:xfrm>
            <a:off x="5795963" y="5805488"/>
            <a:ext cx="504825" cy="5762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round/>
            <a:headEnd/>
            <a:tailEnd/>
          </a:ln>
          <a:scene3d>
            <a:camera prst="legacyObliqueTopRight"/>
            <a:lightRig rig="legacyFlat3" dir="l"/>
          </a:scene3d>
          <a:sp3d extrusionH="176200" prstMaterial="legacyWirefram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4000" b="1" i="1">
                <a:solidFill>
                  <a:srgbClr val="660066"/>
                </a:solidFill>
              </a:rPr>
              <a:t>9</a:t>
            </a:r>
          </a:p>
        </p:txBody>
      </p:sp>
      <p:sp>
        <p:nvSpPr>
          <p:cNvPr id="46095" name="AutoShape 15"/>
          <p:cNvSpPr>
            <a:spLocks noChangeArrowheads="1"/>
          </p:cNvSpPr>
          <p:nvPr/>
        </p:nvSpPr>
        <p:spPr bwMode="auto">
          <a:xfrm>
            <a:off x="6443663" y="5805488"/>
            <a:ext cx="649287" cy="5762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round/>
            <a:headEnd/>
            <a:tailEnd/>
          </a:ln>
          <a:scene3d>
            <a:camera prst="legacyObliqueTopRight"/>
            <a:lightRig rig="legacyFlat3" dir="l"/>
          </a:scene3d>
          <a:sp3d extrusionH="176200" prstMaterial="legacyWirefram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4000" b="1" i="1">
                <a:solidFill>
                  <a:srgbClr val="660066"/>
                </a:solidFill>
              </a:rPr>
              <a:t>10</a:t>
            </a:r>
          </a:p>
        </p:txBody>
      </p:sp>
      <p:sp>
        <p:nvSpPr>
          <p:cNvPr id="46096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524750" y="5589588"/>
            <a:ext cx="1368425" cy="914400"/>
          </a:xfrm>
          <a:prstGeom prst="roundRect">
            <a:avLst>
              <a:gd name="adj" fmla="val 16667"/>
            </a:avLst>
          </a:prstGeom>
          <a:solidFill>
            <a:srgbClr val="FFFFFF">
              <a:alpha val="67058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98" name="AutoShape 18"/>
          <p:cNvSpPr>
            <a:spLocks noChangeArrowheads="1"/>
          </p:cNvSpPr>
          <p:nvPr/>
        </p:nvSpPr>
        <p:spPr bwMode="auto">
          <a:xfrm>
            <a:off x="1547813" y="620713"/>
            <a:ext cx="1081087" cy="863600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53882" dir="18900000" algn="ctr" rotWithShape="0">
              <a:srgbClr val="777777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6000" b="1"/>
              <a:t>2</a:t>
            </a:r>
          </a:p>
        </p:txBody>
      </p:sp>
      <p:sp>
        <p:nvSpPr>
          <p:cNvPr id="14351" name="Rectangle 19"/>
          <p:cNvSpPr>
            <a:spLocks noChangeArrowheads="1"/>
          </p:cNvSpPr>
          <p:nvPr/>
        </p:nvSpPr>
        <p:spPr bwMode="auto">
          <a:xfrm>
            <a:off x="1258888" y="2276475"/>
            <a:ext cx="7058025" cy="2447925"/>
          </a:xfrm>
          <a:prstGeom prst="rect">
            <a:avLst/>
          </a:prstGeom>
          <a:solidFill>
            <a:srgbClr val="CC99FF">
              <a:alpha val="74901"/>
            </a:srgbClr>
          </a:solidFill>
          <a:ln w="9525">
            <a:miter lim="800000"/>
            <a:headEnd/>
            <a:tailEnd/>
          </a:ln>
          <a:scene3d>
            <a:camera prst="legacyPerspectiveTop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336699"/>
            </a:extrusionClr>
          </a:sp3d>
        </p:spPr>
        <p:txBody>
          <a:bodyPr>
            <a:flatTx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ru-RU" sz="1600"/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4400"/>
              <a:t>Самая маленькая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4400"/>
              <a:t>птичка на Земле.</a:t>
            </a:r>
            <a:r>
              <a:rPr lang="ru-RU" sz="3200"/>
              <a:t> </a:t>
            </a: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5364163" y="476250"/>
            <a:ext cx="3095625" cy="504825"/>
          </a:xfrm>
          <a:prstGeom prst="rect">
            <a:avLst/>
          </a:prstGeom>
          <a:solidFill>
            <a:srgbClr val="FFFFFF">
              <a:alpha val="81000"/>
            </a:srgbClr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800" b="1" i="1">
                <a:solidFill>
                  <a:srgbClr val="FF0000"/>
                </a:solidFill>
              </a:rPr>
              <a:t>Самый, самый</a:t>
            </a:r>
          </a:p>
        </p:txBody>
      </p:sp>
      <p:pic>
        <p:nvPicPr>
          <p:cNvPr id="17" name="Рисунок 16" descr="Fore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1214414" y="1928802"/>
            <a:ext cx="7058025" cy="2447925"/>
          </a:xfrm>
          <a:prstGeom prst="rect">
            <a:avLst/>
          </a:prstGeom>
          <a:solidFill>
            <a:srgbClr val="CC99FF">
              <a:alpha val="74901"/>
            </a:srgbClr>
          </a:solidFill>
          <a:ln w="9525">
            <a:miter lim="800000"/>
            <a:headEnd/>
            <a:tailEnd/>
          </a:ln>
          <a:scene3d>
            <a:camera prst="legacyPerspectiveTop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336699"/>
            </a:extrusionClr>
          </a:sp3d>
        </p:spPr>
        <p:txBody>
          <a:bodyPr>
            <a:flatTx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ru-RU" sz="1600" dirty="0"/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4400" b="1" dirty="0">
                <a:solidFill>
                  <a:schemeClr val="bg1"/>
                </a:solidFill>
              </a:rPr>
              <a:t>Самая маленькая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4400" b="1" dirty="0">
                <a:solidFill>
                  <a:schemeClr val="bg1"/>
                </a:solidFill>
              </a:rPr>
              <a:t>птичка на Земле.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60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/>
      <p:bldP spid="46086" grpId="0" animBg="1"/>
      <p:bldP spid="46087" grpId="0" animBg="1"/>
      <p:bldP spid="46088" grpId="0" animBg="1"/>
      <p:bldP spid="46089" grpId="0" animBg="1"/>
      <p:bldP spid="46090" grpId="0" animBg="1"/>
      <p:bldP spid="46091" grpId="0" animBg="1"/>
      <p:bldP spid="46092" grpId="0" animBg="1"/>
      <p:bldP spid="46093" grpId="0" animBg="1"/>
      <p:bldP spid="46094" grpId="0" animBg="1"/>
      <p:bldP spid="46095" grpId="0" animBg="1"/>
      <p:bldP spid="46096" grpId="0" animBg="1"/>
      <p:bldP spid="4609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r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1071538" y="1142984"/>
            <a:ext cx="6985000" cy="4510092"/>
          </a:xfrm>
          <a:prstGeom prst="roundRect">
            <a:avLst>
              <a:gd name="adj" fmla="val 16667"/>
            </a:avLst>
          </a:prstGeom>
          <a:solidFill>
            <a:srgbClr val="FFFFFF">
              <a:alpha val="74001"/>
            </a:srgbClr>
          </a:soli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 b="1"/>
          </a:p>
        </p:txBody>
      </p:sp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2357422" y="4786322"/>
            <a:ext cx="4608512" cy="646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569"/>
              </a:avLst>
            </a:prstTxWarp>
          </a:bodyPr>
          <a:lstStyle/>
          <a:p>
            <a:pPr algn="ctr"/>
            <a:r>
              <a:rPr lang="ru-RU" sz="3600" b="1" kern="10" spc="72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Колибри </a:t>
            </a: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2000232" y="5715016"/>
            <a:ext cx="53276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Правильный ответ</a:t>
            </a:r>
          </a:p>
        </p:txBody>
      </p:sp>
      <p:pic>
        <p:nvPicPr>
          <p:cNvPr id="2050" name="Picture 2" descr="H:\normal_16_animals_wallpap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357298"/>
            <a:ext cx="4857784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2009-04 (апр)\сканирование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8072494" cy="51435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285728"/>
            <a:ext cx="900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Название какой птицы здесь зашифровано?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:\сканирование0001.JPG"/>
          <p:cNvPicPr>
            <a:picLocks noChangeAspect="1" noChangeArrowheads="1"/>
          </p:cNvPicPr>
          <p:nvPr/>
        </p:nvPicPr>
        <p:blipFill>
          <a:blip r:embed="rId2" cstate="print"/>
          <a:srcRect l="8160" t="5651" r="4080" b="3767"/>
          <a:stretch>
            <a:fillRect/>
          </a:stretch>
        </p:blipFill>
        <p:spPr bwMode="auto">
          <a:xfrm>
            <a:off x="1000100" y="647871"/>
            <a:ext cx="7072361" cy="46590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488" y="5357826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ласточка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сканирование0001.JPG"/>
          <p:cNvPicPr>
            <a:picLocks noChangeAspect="1" noChangeArrowheads="1"/>
          </p:cNvPicPr>
          <p:nvPr/>
        </p:nvPicPr>
        <p:blipFill>
          <a:blip r:embed="rId2" cstate="print"/>
          <a:srcRect l="10200" t="7535" r="4080" b="3767"/>
          <a:stretch>
            <a:fillRect/>
          </a:stretch>
        </p:blipFill>
        <p:spPr bwMode="auto">
          <a:xfrm>
            <a:off x="2428860" y="357166"/>
            <a:ext cx="4286280" cy="2857520"/>
          </a:xfrm>
          <a:prstGeom prst="rect">
            <a:avLst/>
          </a:prstGeom>
          <a:noFill/>
        </p:spPr>
      </p:pic>
      <p:pic>
        <p:nvPicPr>
          <p:cNvPr id="3" name="Picture 2" descr="H:\sne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00438"/>
            <a:ext cx="4145259" cy="3000396"/>
          </a:xfrm>
          <a:prstGeom prst="rect">
            <a:avLst/>
          </a:prstGeom>
          <a:noFill/>
        </p:spPr>
      </p:pic>
      <p:pic>
        <p:nvPicPr>
          <p:cNvPr id="1026" name="Picture 2" descr="H:\normal_16_animals_wallpap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000372"/>
            <a:ext cx="3857652" cy="321471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488" y="285728"/>
          <a:ext cx="3643338" cy="2730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  <a:gridCol w="1214446"/>
                <a:gridCol w="1214446"/>
              </a:tblGrid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4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n>
                            <a:solidFill>
                              <a:srgbClr val="333300"/>
                            </a:solidFill>
                          </a:ln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4400" b="1" dirty="0">
                        <a:ln>
                          <a:solidFill>
                            <a:srgbClr val="3333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4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5357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4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n>
                            <a:solidFill>
                              <a:srgbClr val="333300"/>
                            </a:solidFill>
                          </a:ln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4400" b="1" dirty="0">
                        <a:ln>
                          <a:solidFill>
                            <a:srgbClr val="3333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4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5357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4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n>
                            <a:solidFill>
                              <a:srgbClr val="3333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sz="4400" b="1" dirty="0">
                        <a:ln>
                          <a:solidFill>
                            <a:srgbClr val="3333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4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071670" y="3429000"/>
          <a:ext cx="2286016" cy="1524000"/>
        </p:xfrm>
        <a:graphic>
          <a:graphicData uri="http://schemas.openxmlformats.org/drawingml/2006/table">
            <a:tbl>
              <a:tblPr/>
              <a:tblGrid>
                <a:gridCol w="2286016"/>
              </a:tblGrid>
              <a:tr h="152400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/>
                        <a:t>     </a:t>
                      </a:r>
                      <a:r>
                        <a:rPr lang="ru-RU" sz="4000" b="1" dirty="0" smtClean="0"/>
                        <a:t>9</a:t>
                      </a:r>
                    </a:p>
                    <a:p>
                      <a:endParaRPr lang="ru-RU" sz="3600" b="1" dirty="0"/>
                    </a:p>
                  </a:txBody>
                  <a:tcPr>
                    <a:lnL w="57150" cmpd="sng">
                      <a:solidFill>
                        <a:schemeClr val="tx1"/>
                      </a:solidFill>
                      <a:prstDash val="solid"/>
                    </a:lnL>
                    <a:lnR w="57150" cmpd="sng">
                      <a:solidFill>
                        <a:schemeClr val="tx1"/>
                      </a:solidFill>
                      <a:prstDash val="solid"/>
                    </a:lnR>
                    <a:lnT w="57150" cmpd="sng">
                      <a:solidFill>
                        <a:schemeClr val="tx1"/>
                      </a:solidFill>
                      <a:prstDash val="solid"/>
                    </a:lnT>
                    <a:lnB w="5715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 rot="5400000">
            <a:off x="2465373" y="4178305"/>
            <a:ext cx="1500198" cy="1588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00430" y="3714752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7</a:t>
            </a:r>
            <a:endParaRPr lang="ru-RU" sz="40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714612" y="5000636"/>
            <a:ext cx="1071570" cy="164307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071802" y="5429264"/>
            <a:ext cx="571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8</a:t>
            </a:r>
            <a:endParaRPr lang="ru-RU" sz="4400" b="1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357818" y="3429000"/>
          <a:ext cx="2286016" cy="1524000"/>
        </p:xfrm>
        <a:graphic>
          <a:graphicData uri="http://schemas.openxmlformats.org/drawingml/2006/table">
            <a:tbl>
              <a:tblPr/>
              <a:tblGrid>
                <a:gridCol w="2286016"/>
              </a:tblGrid>
              <a:tr h="152400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/>
                        <a:t>     </a:t>
                      </a:r>
                      <a:r>
                        <a:rPr lang="ru-RU" sz="4000" b="1" dirty="0" smtClean="0"/>
                        <a:t>3</a:t>
                      </a:r>
                    </a:p>
                    <a:p>
                      <a:endParaRPr lang="ru-RU" sz="3600" b="1" dirty="0"/>
                    </a:p>
                  </a:txBody>
                  <a:tcPr>
                    <a:lnL w="57150" cmpd="sng">
                      <a:solidFill>
                        <a:schemeClr val="tx1"/>
                      </a:solidFill>
                      <a:prstDash val="solid"/>
                    </a:lnL>
                    <a:lnR w="57150" cmpd="sng">
                      <a:solidFill>
                        <a:schemeClr val="tx1"/>
                      </a:solidFill>
                      <a:prstDash val="solid"/>
                    </a:lnR>
                    <a:lnT w="57150" cmpd="sng">
                      <a:solidFill>
                        <a:schemeClr val="tx1"/>
                      </a:solidFill>
                      <a:prstDash val="solid"/>
                    </a:lnT>
                    <a:lnB w="5715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21" name="Прямая соединительная линия 20"/>
          <p:cNvCxnSpPr/>
          <p:nvPr/>
        </p:nvCxnSpPr>
        <p:spPr>
          <a:xfrm rot="5400000">
            <a:off x="5751521" y="4178305"/>
            <a:ext cx="1500198" cy="1588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072198" y="5000636"/>
            <a:ext cx="1071570" cy="164307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715140" y="3714752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5</a:t>
            </a:r>
            <a:endParaRPr lang="ru-RU" sz="4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286512" y="5429264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?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193</TotalTime>
  <Words>181</Words>
  <Application>Microsoft Office PowerPoint</Application>
  <PresentationFormat>Экран (4:3)</PresentationFormat>
  <Paragraphs>43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Трек</vt:lpstr>
      <vt:lpstr>Солнцестояние</vt:lpstr>
      <vt:lpstr>Апекс</vt:lpstr>
      <vt:lpstr>Литейная</vt:lpstr>
      <vt:lpstr>Яркая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аширбаева</dc:creator>
  <cp:lastModifiedBy>Admin</cp:lastModifiedBy>
  <cp:revision>28</cp:revision>
  <dcterms:created xsi:type="dcterms:W3CDTF">2009-04-21T13:56:32Z</dcterms:created>
  <dcterms:modified xsi:type="dcterms:W3CDTF">2009-11-04T17:42:27Z</dcterms:modified>
</cp:coreProperties>
</file>