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408" autoAdjust="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055305-019C-44CD-8CC6-CC33675A7CC2}" type="datetimeFigureOut">
              <a:rPr lang="ru-RU" smtClean="0"/>
              <a:pPr/>
              <a:t>08.02.2009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7793B8-A0E2-447D-A4C5-E944624FA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55305-019C-44CD-8CC6-CC33675A7CC2}" type="datetimeFigureOut">
              <a:rPr lang="ru-RU" smtClean="0"/>
              <a:pPr/>
              <a:t>08.02.2009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793B8-A0E2-447D-A4C5-E944624FA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E055305-019C-44CD-8CC6-CC33675A7CC2}" type="datetimeFigureOut">
              <a:rPr lang="ru-RU" smtClean="0"/>
              <a:pPr/>
              <a:t>08.02.2009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7793B8-A0E2-447D-A4C5-E944624FA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55305-019C-44CD-8CC6-CC33675A7CC2}" type="datetimeFigureOut">
              <a:rPr lang="ru-RU" smtClean="0"/>
              <a:pPr/>
              <a:t>08.02.2009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793B8-A0E2-447D-A4C5-E944624FA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055305-019C-44CD-8CC6-CC33675A7CC2}" type="datetimeFigureOut">
              <a:rPr lang="ru-RU" smtClean="0"/>
              <a:pPr/>
              <a:t>08.02.2009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E7793B8-A0E2-447D-A4C5-E944624FA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55305-019C-44CD-8CC6-CC33675A7CC2}" type="datetimeFigureOut">
              <a:rPr lang="ru-RU" smtClean="0"/>
              <a:pPr/>
              <a:t>08.02.2009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793B8-A0E2-447D-A4C5-E944624FA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55305-019C-44CD-8CC6-CC33675A7CC2}" type="datetimeFigureOut">
              <a:rPr lang="ru-RU" smtClean="0"/>
              <a:pPr/>
              <a:t>08.02.2009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793B8-A0E2-447D-A4C5-E944624FA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55305-019C-44CD-8CC6-CC33675A7CC2}" type="datetimeFigureOut">
              <a:rPr lang="ru-RU" smtClean="0"/>
              <a:pPr/>
              <a:t>08.02.2009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793B8-A0E2-447D-A4C5-E944624FA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055305-019C-44CD-8CC6-CC33675A7CC2}" type="datetimeFigureOut">
              <a:rPr lang="ru-RU" smtClean="0"/>
              <a:pPr/>
              <a:t>08.02.2009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793B8-A0E2-447D-A4C5-E944624FA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55305-019C-44CD-8CC6-CC33675A7CC2}" type="datetimeFigureOut">
              <a:rPr lang="ru-RU" smtClean="0"/>
              <a:pPr/>
              <a:t>08.02.2009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793B8-A0E2-447D-A4C5-E944624FA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55305-019C-44CD-8CC6-CC33675A7CC2}" type="datetimeFigureOut">
              <a:rPr lang="ru-RU" smtClean="0"/>
              <a:pPr/>
              <a:t>08.02.2009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7793B8-A0E2-447D-A4C5-E944624FAC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E055305-019C-44CD-8CC6-CC33675A7CC2}" type="datetimeFigureOut">
              <a:rPr lang="ru-RU" smtClean="0"/>
              <a:pPr/>
              <a:t>08.02.2009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7793B8-A0E2-447D-A4C5-E944624FA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900796" cy="4214842"/>
          </a:xfrm>
        </p:spPr>
        <p:txBody>
          <a:bodyPr>
            <a:noAutofit/>
          </a:bodyPr>
          <a:lstStyle/>
          <a:p>
            <a:r>
              <a:rPr lang="ru-RU" sz="8000" dirty="0" smtClean="0"/>
              <a:t>Молоко и молочные продукты</a:t>
            </a:r>
            <a:endParaRPr lang="ru-RU" sz="8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354442" y="4857760"/>
            <a:ext cx="5114778" cy="1571636"/>
          </a:xfrm>
        </p:spPr>
        <p:txBody>
          <a:bodyPr/>
          <a:lstStyle/>
          <a:p>
            <a:r>
              <a:rPr lang="ru-RU" dirty="0" smtClean="0"/>
              <a:t>Выполнила: учитель начальных классов МОУ СОШ п.Заволжский </a:t>
            </a:r>
            <a:r>
              <a:rPr lang="ru-RU" b="1" dirty="0" err="1" smtClean="0"/>
              <a:t>Резникова</a:t>
            </a:r>
            <a:r>
              <a:rPr lang="ru-RU" b="1" dirty="0" smtClean="0"/>
              <a:t> Ольга Александровна</a:t>
            </a:r>
            <a:endParaRPr lang="ru-RU" b="1" dirty="0"/>
          </a:p>
        </p:txBody>
      </p:sp>
      <p:pic>
        <p:nvPicPr>
          <p:cNvPr id="7" name="Рисунок 6" descr="iCAW9O61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4714884"/>
            <a:ext cx="2500329" cy="1866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00"/>
                            </p:stCondLst>
                            <p:childTnLst>
                              <p:par>
                                <p:cTn id="1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714489"/>
            <a:ext cx="4214842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            </a:t>
            </a:r>
            <a:r>
              <a:rPr lang="ru-RU" sz="4000" dirty="0" smtClean="0"/>
              <a:t>ко</a:t>
            </a:r>
            <a:r>
              <a:rPr lang="ru-RU" sz="4000" dirty="0" smtClean="0">
                <a:solidFill>
                  <a:schemeClr val="accent2"/>
                </a:solidFill>
              </a:rPr>
              <a:t>м</a:t>
            </a:r>
            <a:r>
              <a:rPr lang="ru-RU" sz="4000" dirty="0" smtClean="0"/>
              <a:t>пот</a:t>
            </a:r>
          </a:p>
          <a:p>
            <a:r>
              <a:rPr lang="ru-RU" sz="4000" dirty="0"/>
              <a:t> </a:t>
            </a:r>
            <a:r>
              <a:rPr lang="ru-RU" sz="4000" dirty="0" smtClean="0"/>
              <a:t>               с</a:t>
            </a:r>
            <a:r>
              <a:rPr lang="ru-RU" sz="4000" dirty="0" smtClean="0">
                <a:solidFill>
                  <a:schemeClr val="accent2"/>
                </a:solidFill>
              </a:rPr>
              <a:t>о</a:t>
            </a:r>
            <a:r>
              <a:rPr lang="ru-RU" sz="4000" dirty="0" smtClean="0"/>
              <a:t>к          </a:t>
            </a:r>
          </a:p>
          <a:p>
            <a:r>
              <a:rPr lang="ru-RU" sz="4000" dirty="0" smtClean="0"/>
              <a:t>          кисе</a:t>
            </a:r>
            <a:r>
              <a:rPr lang="ru-RU" sz="4000" dirty="0" smtClean="0">
                <a:solidFill>
                  <a:schemeClr val="accent2"/>
                </a:solidFill>
              </a:rPr>
              <a:t>л</a:t>
            </a:r>
            <a:r>
              <a:rPr lang="ru-RU" sz="4000" dirty="0" smtClean="0"/>
              <a:t>ь</a:t>
            </a:r>
          </a:p>
          <a:p>
            <a:r>
              <a:rPr lang="ru-RU" sz="4000" dirty="0" smtClean="0"/>
              <a:t>               м</a:t>
            </a:r>
            <a:r>
              <a:rPr lang="ru-RU" sz="4000" dirty="0" smtClean="0">
                <a:solidFill>
                  <a:schemeClr val="accent2"/>
                </a:solidFill>
              </a:rPr>
              <a:t>о</a:t>
            </a:r>
            <a:r>
              <a:rPr lang="ru-RU" sz="4000" dirty="0" smtClean="0"/>
              <a:t>рс</a:t>
            </a:r>
          </a:p>
          <a:p>
            <a:r>
              <a:rPr lang="ru-RU" sz="4000" dirty="0" smtClean="0"/>
              <a:t>              ка</a:t>
            </a:r>
            <a:r>
              <a:rPr lang="ru-RU" sz="4000" dirty="0" smtClean="0">
                <a:solidFill>
                  <a:schemeClr val="accent2"/>
                </a:solidFill>
              </a:rPr>
              <a:t>к</a:t>
            </a:r>
            <a:r>
              <a:rPr lang="ru-RU" sz="4000" dirty="0" smtClean="0"/>
              <a:t>ао                 </a:t>
            </a:r>
          </a:p>
          <a:p>
            <a:r>
              <a:rPr lang="ru-RU" sz="4000" dirty="0" smtClean="0"/>
              <a:t>                в</a:t>
            </a:r>
            <a:r>
              <a:rPr lang="ru-RU" sz="4000" dirty="0" smtClean="0">
                <a:solidFill>
                  <a:schemeClr val="accent2"/>
                </a:solidFill>
              </a:rPr>
              <a:t>о</a:t>
            </a:r>
            <a:r>
              <a:rPr lang="ru-RU" sz="4000" dirty="0" smtClean="0"/>
              <a:t>да</a:t>
            </a:r>
          </a:p>
          <a:p>
            <a:endParaRPr lang="ru-RU" sz="4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714612" y="642918"/>
            <a:ext cx="29571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Кроссворд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iCA53IPC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2285992"/>
            <a:ext cx="4137746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643050"/>
            <a:ext cx="4572032" cy="500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Белок – 16,6%</a:t>
            </a:r>
          </a:p>
          <a:p>
            <a:r>
              <a:rPr lang="ru-RU" sz="3200" dirty="0" smtClean="0"/>
              <a:t>Жиры – 12,9 %</a:t>
            </a:r>
          </a:p>
          <a:p>
            <a:r>
              <a:rPr lang="ru-RU" sz="3200" dirty="0" smtClean="0"/>
              <a:t>Кальций – 63,5 %</a:t>
            </a:r>
          </a:p>
          <a:p>
            <a:r>
              <a:rPr lang="ru-RU" sz="3200" dirty="0" smtClean="0"/>
              <a:t>Фосфор – 28,5 %</a:t>
            </a:r>
          </a:p>
          <a:p>
            <a:r>
              <a:rPr lang="ru-RU" sz="3200" dirty="0" smtClean="0"/>
              <a:t>Железо – 3,3 %</a:t>
            </a:r>
          </a:p>
          <a:p>
            <a:r>
              <a:rPr lang="ru-RU" sz="3200" dirty="0" smtClean="0"/>
              <a:t>Витамин А – 10, 7 %</a:t>
            </a:r>
          </a:p>
          <a:p>
            <a:r>
              <a:rPr lang="ru-RU" sz="3200" dirty="0" smtClean="0"/>
              <a:t>Витамин В – 9,8 %</a:t>
            </a:r>
          </a:p>
          <a:p>
            <a:r>
              <a:rPr lang="ru-RU" sz="3200" dirty="0" smtClean="0"/>
              <a:t>Витамин В</a:t>
            </a:r>
            <a:r>
              <a:rPr lang="ru-RU" sz="1600" dirty="0" smtClean="0"/>
              <a:t>2</a:t>
            </a:r>
            <a:r>
              <a:rPr lang="ru-RU" sz="3200" dirty="0" smtClean="0"/>
              <a:t> – 31,6 %</a:t>
            </a:r>
          </a:p>
          <a:p>
            <a:r>
              <a:rPr lang="ru-RU" sz="3200" dirty="0" smtClean="0"/>
              <a:t>Витамин РР – 2,4 %</a:t>
            </a:r>
          </a:p>
          <a:p>
            <a:r>
              <a:rPr lang="ru-RU" sz="3200" dirty="0" smtClean="0"/>
              <a:t>Витамин С – 4,3 %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500298" y="500042"/>
            <a:ext cx="41174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Значение молока</a:t>
            </a:r>
            <a:r>
              <a:rPr lang="ru-RU" sz="4000" dirty="0">
                <a:solidFill>
                  <a:srgbClr val="C00000"/>
                </a:solidFill>
              </a:rPr>
              <a:t>:</a:t>
            </a:r>
            <a:endParaRPr lang="ru-RU" dirty="0"/>
          </a:p>
        </p:txBody>
      </p:sp>
      <p:pic>
        <p:nvPicPr>
          <p:cNvPr id="4" name="Рисунок 3" descr="iCAZ34UY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785926"/>
            <a:ext cx="3041069" cy="47343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48800"/>
            <a:ext cx="85725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«Гуси лебеди» </a:t>
            </a:r>
            <a:r>
              <a:rPr lang="ru-RU" sz="3200" dirty="0" smtClean="0"/>
              <a:t>Русская народная сказка</a:t>
            </a:r>
          </a:p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«Дни рождения в </a:t>
            </a:r>
            <a:r>
              <a:rPr lang="ru-RU" sz="3200" dirty="0" err="1" smtClean="0">
                <a:solidFill>
                  <a:schemeClr val="accent5">
                    <a:lumMod val="75000"/>
                  </a:schemeClr>
                </a:solidFill>
              </a:rPr>
              <a:t>п</a:t>
            </a:r>
            <a:r>
              <a:rPr lang="ru-RU" sz="3200" dirty="0" err="1" smtClean="0">
                <a:solidFill>
                  <a:schemeClr val="accent5">
                    <a:lumMod val="75000"/>
                  </a:schemeClr>
                </a:solidFill>
              </a:rPr>
              <a:t>ростоквашино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»            </a:t>
            </a:r>
            <a:r>
              <a:rPr lang="ru-RU" sz="3200" dirty="0" smtClean="0"/>
              <a:t>Э.Успенский</a:t>
            </a:r>
          </a:p>
          <a:p>
            <a:r>
              <a:rPr lang="ru-RU" sz="3200" dirty="0" smtClean="0">
                <a:solidFill>
                  <a:srgbClr val="00B0F0"/>
                </a:solidFill>
              </a:rPr>
              <a:t>«Звериное молоко» </a:t>
            </a:r>
            <a:r>
              <a:rPr lang="ru-RU" sz="3200" dirty="0" smtClean="0"/>
              <a:t>Русская народная сказка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«Волк и козлята» </a:t>
            </a:r>
            <a:r>
              <a:rPr lang="ru-RU" sz="3200" dirty="0" smtClean="0"/>
              <a:t>Русская народная сказка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«Крылатый, мохнатый да масляный» </a:t>
            </a:r>
            <a:r>
              <a:rPr lang="ru-RU" sz="3200" dirty="0" smtClean="0"/>
              <a:t>Русская народная сказка</a:t>
            </a:r>
          </a:p>
          <a:p>
            <a:r>
              <a:rPr lang="ru-RU" sz="3200" dirty="0" smtClean="0">
                <a:solidFill>
                  <a:srgbClr val="FF0066"/>
                </a:solidFill>
              </a:rPr>
              <a:t>«Петушок и бобовое зернышко» </a:t>
            </a:r>
            <a:r>
              <a:rPr lang="ru-RU" sz="3200" dirty="0" smtClean="0"/>
              <a:t>Русская народная сказка</a:t>
            </a:r>
          </a:p>
          <a:p>
            <a:endParaRPr lang="ru-RU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357554" y="357166"/>
            <a:ext cx="26709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</a:rPr>
              <a:t>Викторина</a:t>
            </a:r>
            <a:endParaRPr lang="ru-RU" sz="4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142852"/>
            <a:ext cx="664373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7030A0"/>
                </a:solidFill>
              </a:rPr>
              <a:t>Загадка.</a:t>
            </a:r>
          </a:p>
          <a:p>
            <a:r>
              <a:rPr lang="ru-RU" sz="4400" dirty="0" smtClean="0"/>
              <a:t>«Оно течет, но не вода.</a:t>
            </a:r>
          </a:p>
          <a:p>
            <a:r>
              <a:rPr lang="ru-RU" sz="4400" dirty="0" smtClean="0"/>
              <a:t>Оно, как снег бело всегда.</a:t>
            </a:r>
          </a:p>
          <a:p>
            <a:r>
              <a:rPr lang="ru-RU" sz="4400" dirty="0" smtClean="0"/>
              <a:t>На вкус узнать его легко,</a:t>
            </a:r>
          </a:p>
          <a:p>
            <a:r>
              <a:rPr lang="ru-RU" sz="4400" dirty="0" smtClean="0"/>
              <a:t>Ведь это в крынке …»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2786050" y="5357826"/>
            <a:ext cx="30716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(Молоко)</a:t>
            </a:r>
            <a:endParaRPr lang="ru-RU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6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360"/>
                            </p:stCondLst>
                            <p:childTnLst>
                              <p:par>
                                <p:cTn id="1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360"/>
                            </p:stCondLst>
                            <p:childTnLst>
                              <p:par>
                                <p:cTn id="2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571612"/>
            <a:ext cx="46434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Рисовая каша.</a:t>
            </a:r>
          </a:p>
          <a:p>
            <a:r>
              <a:rPr lang="ru-RU" sz="2000" dirty="0" smtClean="0"/>
              <a:t>-</a:t>
            </a:r>
            <a:r>
              <a:rPr lang="ru-RU" sz="2400" dirty="0" smtClean="0"/>
              <a:t> вода, молоко;</a:t>
            </a:r>
          </a:p>
          <a:p>
            <a:r>
              <a:rPr lang="ru-RU" sz="2400" dirty="0" smtClean="0"/>
              <a:t>- рис, пшено, гречка;</a:t>
            </a:r>
          </a:p>
          <a:p>
            <a:pPr>
              <a:buFontTx/>
              <a:buChar char="-"/>
            </a:pPr>
            <a:r>
              <a:rPr lang="ru-RU" sz="2400" dirty="0" smtClean="0"/>
              <a:t> соль, сахар;</a:t>
            </a:r>
          </a:p>
          <a:p>
            <a:pPr>
              <a:buFontTx/>
              <a:buChar char="-"/>
            </a:pPr>
            <a:r>
              <a:rPr lang="ru-RU" sz="2400" dirty="0" smtClean="0"/>
              <a:t> масло растительное, масло сливочное.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628" y="1643050"/>
            <a:ext cx="32861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Какао.</a:t>
            </a:r>
          </a:p>
          <a:p>
            <a:r>
              <a:rPr lang="ru-RU" sz="2000" dirty="0" smtClean="0"/>
              <a:t>-</a:t>
            </a:r>
            <a:r>
              <a:rPr lang="ru-RU" sz="2400" dirty="0" smtClean="0"/>
              <a:t>вода, молоко;</a:t>
            </a:r>
          </a:p>
          <a:p>
            <a:r>
              <a:rPr lang="ru-RU" sz="2400" dirty="0" smtClean="0"/>
              <a:t>-соль, сахар,</a:t>
            </a:r>
          </a:p>
          <a:p>
            <a:r>
              <a:rPr lang="ru-RU" sz="2400" dirty="0" smtClean="0"/>
              <a:t>- кофе, какао порошок.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4000504"/>
            <a:ext cx="396570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Омлет с сыром.</a:t>
            </a:r>
          </a:p>
          <a:p>
            <a:pPr>
              <a:buFontTx/>
              <a:buChar char="-"/>
            </a:pPr>
            <a:r>
              <a:rPr lang="ru-RU" sz="2400" dirty="0" smtClean="0"/>
              <a:t>чай, квас, молоко;</a:t>
            </a:r>
          </a:p>
          <a:p>
            <a:pPr>
              <a:buFontTx/>
              <a:buChar char="-"/>
            </a:pPr>
            <a:r>
              <a:rPr lang="ru-RU" sz="2400" dirty="0" smtClean="0"/>
              <a:t>соль, перец, сахар, горчица;</a:t>
            </a:r>
          </a:p>
          <a:p>
            <a:pPr>
              <a:buFontTx/>
              <a:buChar char="-"/>
            </a:pPr>
            <a:r>
              <a:rPr lang="ru-RU" sz="2400" dirty="0" smtClean="0"/>
              <a:t>яйцо, сухари;</a:t>
            </a:r>
          </a:p>
          <a:p>
            <a:pPr>
              <a:buFontTx/>
              <a:buChar char="-"/>
            </a:pPr>
            <a:r>
              <a:rPr lang="ru-RU" sz="2400" dirty="0" smtClean="0"/>
              <a:t>сыр, картофель;</a:t>
            </a:r>
          </a:p>
          <a:p>
            <a:pPr>
              <a:buFontTx/>
              <a:buChar char="-"/>
            </a:pPr>
            <a:r>
              <a:rPr lang="ru-RU" sz="2400" dirty="0" smtClean="0"/>
              <a:t>сметана, сливочное масло.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357422" y="500042"/>
            <a:ext cx="45135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«Приготовь блюдо»</a:t>
            </a:r>
            <a:endParaRPr lang="ru-RU" dirty="0"/>
          </a:p>
        </p:txBody>
      </p:sp>
      <p:pic>
        <p:nvPicPr>
          <p:cNvPr id="8" name="Рисунок 7" descr="iCAOVT1C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4071942"/>
            <a:ext cx="3214710" cy="2150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642918"/>
            <a:ext cx="6627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«Математический»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285992"/>
            <a:ext cx="781976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КЕМ – М + ФИЛ – Л + Р</a:t>
            </a:r>
          </a:p>
          <a:p>
            <a:r>
              <a:rPr lang="ru-RU" sz="4000" dirty="0" smtClean="0"/>
              <a:t>МОК – К + ЛО + КОЗ – З</a:t>
            </a:r>
          </a:p>
          <a:p>
            <a:r>
              <a:rPr lang="ru-RU" sz="4000" dirty="0" smtClean="0"/>
              <a:t>СМ + МИ + Е + Т – МИ + А + Н + А</a:t>
            </a:r>
          </a:p>
          <a:p>
            <a:r>
              <a:rPr lang="ru-RU" sz="4000" dirty="0" smtClean="0"/>
              <a:t>ЛАС + ЛИВ + У – А – ЛУ + КИ</a:t>
            </a:r>
          </a:p>
          <a:p>
            <a:r>
              <a:rPr lang="ru-RU" sz="4000" dirty="0" smtClean="0"/>
              <a:t>Й + ОГИ + УМ – МИ + РТ</a:t>
            </a:r>
          </a:p>
          <a:p>
            <a:r>
              <a:rPr lang="ru-RU" sz="4000" dirty="0" smtClean="0"/>
              <a:t>САМ + Р – А + ЯЖ + ЕН – МС + КА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8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500"/>
                            </p:stCondLst>
                            <p:childTnLst>
                              <p:par>
                                <p:cTn id="23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3500"/>
                            </p:stCondLst>
                            <p:childTnLst>
                              <p:par>
                                <p:cTn id="28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8500"/>
                            </p:stCondLst>
                            <p:childTnLst>
                              <p:par>
                                <p:cTn id="33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3500"/>
                            </p:stCondLst>
                            <p:childTnLst>
                              <p:par>
                                <p:cTn id="38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642918"/>
            <a:ext cx="52886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«Пословицы»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928802"/>
            <a:ext cx="37176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Кашу маслом…</a:t>
            </a:r>
          </a:p>
          <a:p>
            <a:r>
              <a:rPr lang="ru-RU" sz="4000" dirty="0" smtClean="0"/>
              <a:t>Где блины,…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29058" y="3929066"/>
            <a:ext cx="36599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не испортишь.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00496" y="4429132"/>
            <a:ext cx="23952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тут и мы.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304</TotalTime>
  <Words>323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Молоко и молочные продукты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Ванек</dc:creator>
  <cp:lastModifiedBy>Ванек</cp:lastModifiedBy>
  <cp:revision>35</cp:revision>
  <dcterms:created xsi:type="dcterms:W3CDTF">2009-01-06T14:34:57Z</dcterms:created>
  <dcterms:modified xsi:type="dcterms:W3CDTF">2009-02-08T10:47:42Z</dcterms:modified>
</cp:coreProperties>
</file>