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DA56FC6A-0818-401B-AA37-22EFB9183E6D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FEB4FA-2F82-4141-87D1-387766336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56FC6A-0818-401B-AA37-22EFB9183E6D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EB4FA-2F82-4141-87D1-387766336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56FC6A-0818-401B-AA37-22EFB9183E6D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EB4FA-2F82-4141-87D1-387766336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56FC6A-0818-401B-AA37-22EFB9183E6D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EB4FA-2F82-4141-87D1-387766336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56FC6A-0818-401B-AA37-22EFB9183E6D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EB4FA-2F82-4141-87D1-387766336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56FC6A-0818-401B-AA37-22EFB9183E6D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EB4FA-2F82-4141-87D1-387766336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56FC6A-0818-401B-AA37-22EFB9183E6D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EB4FA-2F82-4141-87D1-387766336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56FC6A-0818-401B-AA37-22EFB9183E6D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EB4FA-2F82-4141-87D1-387766336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56FC6A-0818-401B-AA37-22EFB9183E6D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EB4FA-2F82-4141-87D1-387766336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56FC6A-0818-401B-AA37-22EFB9183E6D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EB4FA-2F82-4141-87D1-387766336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56FC6A-0818-401B-AA37-22EFB9183E6D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EB4FA-2F82-4141-87D1-387766336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DA56FC6A-0818-401B-AA37-22EFB9183E6D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79FEB4FA-2F82-4141-87D1-387766336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500166" y="2285992"/>
            <a:ext cx="5562600" cy="1774825"/>
          </a:xfrm>
        </p:spPr>
        <p:txBody>
          <a:bodyPr/>
          <a:lstStyle/>
          <a:p>
            <a:r>
              <a:rPr lang="en-US" sz="1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America</a:t>
            </a:r>
            <a:endParaRPr lang="ru-RU" sz="11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 dirty="0" smtClean="0"/>
          </a:p>
          <a:p>
            <a:pPr algn="r"/>
            <a:r>
              <a:rPr lang="en-US" dirty="0" smtClean="0"/>
              <a:t>April, 24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smtClean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Smith</a:t>
            </a:r>
            <a:endParaRPr lang="ru-RU" sz="5400" b="1" dirty="0">
              <a:ln>
                <a:solidFill>
                  <a:schemeClr val="accent4">
                    <a:lumMod val="10000"/>
                  </a:schemeClr>
                </a:solidFill>
              </a:ln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the Professor of Geography,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 specialist in sea voyages, </a:t>
            </a:r>
          </a:p>
          <a:p>
            <a:pPr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He is an author of the book 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“He Discovered America”.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A50021"/>
                </a:solidFill>
              </a:rPr>
              <a:t>Ann Spielberg</a:t>
            </a:r>
            <a:endParaRPr lang="ru-RU" sz="5400" dirty="0">
              <a:ln>
                <a:solidFill>
                  <a:schemeClr val="accent4">
                    <a:lumMod val="10000"/>
                  </a:schemeClr>
                </a:solidFill>
              </a:ln>
              <a:solidFill>
                <a:srgbClr val="A5002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history teacher from California,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director of the documentary film “The Wild West”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2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5400" dirty="0" smtClean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A50021"/>
                </a:solidFill>
              </a:rPr>
              <a:t>Tom </a:t>
            </a:r>
            <a:r>
              <a:rPr lang="en-US" sz="5400" dirty="0" err="1" smtClean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A50021"/>
                </a:solidFill>
              </a:rPr>
              <a:t>Kentava</a:t>
            </a:r>
            <a:endParaRPr lang="ru-RU" sz="5400" dirty="0">
              <a:ln>
                <a:solidFill>
                  <a:schemeClr val="accent4">
                    <a:lumMod val="10000"/>
                  </a:schemeClr>
                </a:solidFill>
              </a:ln>
              <a:solidFill>
                <a:srgbClr val="A5002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Indian,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parents are Native Americans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A50021"/>
                </a:solidFill>
              </a:rPr>
              <a:t>Julia Roberts</a:t>
            </a:r>
            <a:endParaRPr lang="ru-RU" sz="5400" b="1" dirty="0">
              <a:ln>
                <a:solidFill>
                  <a:schemeClr val="accent4">
                    <a:lumMod val="10000"/>
                  </a:schemeClr>
                </a:solidFill>
              </a:ln>
              <a:solidFill>
                <a:srgbClr val="A5002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an American housewife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48600" cy="939784"/>
          </a:xfrm>
        </p:spPr>
        <p:txBody>
          <a:bodyPr/>
          <a:lstStyle/>
          <a:p>
            <a:pPr algn="ctr"/>
            <a:r>
              <a:rPr lang="en-US" sz="6000" b="1" dirty="0" smtClean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A50021"/>
                </a:solidFill>
              </a:rPr>
              <a:t>Compounds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858312" cy="5286412"/>
          </a:xfrm>
          <a:ln>
            <a:solidFill>
              <a:schemeClr val="tx1">
                <a:lumMod val="85000"/>
              </a:schemeClr>
            </a:solidFill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when    </a:t>
            </a:r>
            <a:r>
              <a:rPr lang="en-US" b="1" dirty="0" smtClean="0"/>
              <a:t>            </a:t>
            </a:r>
          </a:p>
          <a:p>
            <a:pPr>
              <a:buNone/>
            </a:pPr>
            <a:r>
              <a:rPr lang="en-US" b="1" dirty="0" smtClean="0"/>
              <a:t>                  ever                      mate                           </a:t>
            </a:r>
            <a:r>
              <a:rPr lang="en-US" b="1" dirty="0" smtClean="0">
                <a:solidFill>
                  <a:srgbClr val="7030A0"/>
                </a:solidFill>
              </a:rPr>
              <a:t>black </a:t>
            </a:r>
            <a:r>
              <a:rPr lang="en-US" b="1" dirty="0" smtClean="0"/>
              <a:t>                                     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                          stairs             arm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home</a:t>
            </a:r>
            <a:r>
              <a:rPr lang="en-US" b="1" dirty="0" smtClean="0"/>
              <a:t>                   side               chair</a:t>
            </a:r>
          </a:p>
          <a:p>
            <a:pPr>
              <a:buNone/>
            </a:pPr>
            <a:r>
              <a:rPr lang="en-US" b="1" dirty="0" smtClean="0"/>
              <a:t>                          cup                   sea                       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work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                    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class                    where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up                              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board</a:t>
            </a:r>
            <a:endParaRPr lang="en-US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                                                                          </a:t>
            </a:r>
            <a:r>
              <a:rPr lang="en-US" b="1" dirty="0" smtClean="0">
                <a:solidFill>
                  <a:srgbClr val="00B050"/>
                </a:solidFill>
              </a:rPr>
              <a:t>down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3008313" cy="928670"/>
          </a:xfrm>
        </p:spPr>
        <p:txBody>
          <a:bodyPr/>
          <a:lstStyle/>
          <a:p>
            <a:r>
              <a:rPr lang="en-US" sz="4800" dirty="0" smtClean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A50021"/>
                </a:solidFill>
              </a:rPr>
              <a:t>Since - For</a:t>
            </a:r>
            <a:endParaRPr lang="ru-RU" sz="4800" dirty="0">
              <a:ln>
                <a:solidFill>
                  <a:schemeClr val="accent4">
                    <a:lumMod val="10000"/>
                  </a:schemeClr>
                </a:solidFill>
              </a:ln>
              <a:solidFill>
                <a:srgbClr val="A5002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7610" cy="4691063"/>
          </a:xfrm>
        </p:spPr>
        <p:txBody>
          <a:bodyPr/>
          <a:lstStyle/>
          <a:p>
            <a:r>
              <a:rPr lang="en-US" sz="5400" dirty="0" smtClean="0"/>
              <a:t>He</a:t>
            </a:r>
            <a:r>
              <a:rPr lang="en-US" sz="5400" b="1" dirty="0" smtClean="0"/>
              <a:t> has been </a:t>
            </a:r>
            <a:r>
              <a:rPr lang="en-US" sz="5400" dirty="0" smtClean="0"/>
              <a:t>a policeman </a:t>
            </a:r>
            <a:r>
              <a:rPr lang="en-US" sz="5400" b="1" dirty="0" smtClean="0"/>
              <a:t>…….. </a:t>
            </a:r>
            <a:r>
              <a:rPr lang="en-US" sz="5400" dirty="0" smtClean="0"/>
              <a:t>1948</a:t>
            </a: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8604"/>
            <a:ext cx="4157670" cy="581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55620"/>
          </a:xfrm>
        </p:spPr>
        <p:txBody>
          <a:bodyPr/>
          <a:lstStyle/>
          <a:p>
            <a:r>
              <a:rPr lang="en-US" sz="4800" dirty="0" smtClean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A50021"/>
                </a:solidFill>
              </a:rPr>
              <a:t>Since - For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5400" dirty="0" smtClean="0"/>
              <a:t>He …….</a:t>
            </a:r>
          </a:p>
          <a:p>
            <a:r>
              <a:rPr lang="en-US" sz="5400" dirty="0" smtClean="0"/>
              <a:t>a doctor …… a few years</a:t>
            </a:r>
            <a:endParaRPr lang="ru-RU" sz="5400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571480"/>
            <a:ext cx="3895729" cy="569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ctr"/>
            <a:r>
              <a:rPr lang="en-US" sz="6000" b="1" dirty="0" smtClean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A50021"/>
                </a:solidFill>
              </a:rPr>
              <a:t>Since - For</a:t>
            </a:r>
            <a:endParaRPr lang="ru-RU" sz="6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3500462" cy="502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500174"/>
            <a:ext cx="3428468" cy="502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/>
            <a:r>
              <a:rPr lang="en-US" sz="6000" b="1" dirty="0" smtClean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A50021"/>
                </a:solidFill>
              </a:rPr>
              <a:t>Since - For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371477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285860"/>
            <a:ext cx="372886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7848600" cy="785794"/>
          </a:xfrm>
        </p:spPr>
        <p:txBody>
          <a:bodyPr/>
          <a:lstStyle/>
          <a:p>
            <a:pPr algn="ctr"/>
            <a:r>
              <a:rPr lang="en-US" sz="6000" b="1" dirty="0" smtClean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A50021"/>
                </a:solidFill>
              </a:rPr>
              <a:t>Since - For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5411807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has lived here …………...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1997.</a:t>
            </a:r>
          </a:p>
          <a:p>
            <a:pPr lvl="0">
              <a:spcBef>
                <a:spcPts val="6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has lived here  …………..	  two years.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ts val="6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had the ball …………..	 last June.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ts val="6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has had the ball …………	 three months.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ts val="6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liked fairy-tales ……………...	 I was a baby.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ts val="6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has been a worker ……………..	 she left school.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ts val="6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have had three tests ……………	 Monday.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ts val="6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have stayed here ……………..	 two days.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ts val="6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had the player ………………	 three weeks.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had the player ………………	 Christmas.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000108"/>
          </a:xfrm>
        </p:spPr>
        <p:txBody>
          <a:bodyPr/>
          <a:lstStyle/>
          <a:p>
            <a:pPr algn="ctr"/>
            <a:r>
              <a:rPr lang="en-US" sz="6000" dirty="0" smtClean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A50021"/>
                </a:solidFill>
              </a:rPr>
              <a:t>Listening Comprehension</a:t>
            </a:r>
            <a:endParaRPr lang="ru-RU" sz="6000" dirty="0">
              <a:ln>
                <a:solidFill>
                  <a:schemeClr val="accent4">
                    <a:lumMod val="10000"/>
                  </a:schemeClr>
                </a:solidFill>
              </a:ln>
              <a:solidFill>
                <a:srgbClr val="A5002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929718" cy="5572164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average American ……………. 7,5 hours a night.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ts val="12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average American goes to the cinema ……………….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ts val="12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average American watches ………… four hours a day.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ts val="12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average American eats ………….. hamburgers a week.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ts val="12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average American drinks a cup and a half of ………… a day.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ts val="12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average American lives in a ……………...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ts val="12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average American goes to bed before ……………..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ts val="12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average American reads the ……………….. every day.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200"/>
              </a:spcBef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0" y="1357298"/>
            <a:ext cx="9286908" cy="1774825"/>
          </a:xfrm>
        </p:spPr>
        <p:txBody>
          <a:bodyPr/>
          <a:lstStyle/>
          <a:p>
            <a:endParaRPr lang="ru-RU" sz="8000" dirty="0">
              <a:solidFill>
                <a:srgbClr val="A50021"/>
              </a:solidFill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071670" y="3429000"/>
            <a:ext cx="5562600" cy="2000264"/>
          </a:xfrm>
        </p:spPr>
        <p:txBody>
          <a:bodyPr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Conference</a:t>
            </a:r>
          </a:p>
          <a:p>
            <a:pPr algn="ctr"/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Krasnoznamensk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April, 24</a:t>
            </a:r>
          </a:p>
          <a:p>
            <a:pPr algn="ctr"/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760232">
            <a:off x="224634" y="1928802"/>
            <a:ext cx="8919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A5002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Meeting with Famous people</a:t>
            </a:r>
            <a:endParaRPr lang="ru-RU" sz="5400" b="1" spc="50" dirty="0">
              <a:ln w="11430"/>
              <a:solidFill>
                <a:srgbClr val="A5002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компас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компас</Template>
  <TotalTime>124</TotalTime>
  <Words>212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компас</vt:lpstr>
      <vt:lpstr>America</vt:lpstr>
      <vt:lpstr>Compounds </vt:lpstr>
      <vt:lpstr>Since - For</vt:lpstr>
      <vt:lpstr>Since - For</vt:lpstr>
      <vt:lpstr>Since - For</vt:lpstr>
      <vt:lpstr>Since - For</vt:lpstr>
      <vt:lpstr>Since - For</vt:lpstr>
      <vt:lpstr>Listening Comprehension</vt:lpstr>
      <vt:lpstr>Слайд 9</vt:lpstr>
      <vt:lpstr>Professor Smith</vt:lpstr>
      <vt:lpstr>Ann Spielberg</vt:lpstr>
      <vt:lpstr>Tom Kentava</vt:lpstr>
      <vt:lpstr>Julia Roberts</vt:lpstr>
    </vt:vector>
  </TitlesOfParts>
  <Company>ГИМНАЗИЯ №2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</dc:title>
  <dc:creator>ЕКАТЕРИНА</dc:creator>
  <cp:lastModifiedBy>ЕКАТЕРИНА</cp:lastModifiedBy>
  <cp:revision>14</cp:revision>
  <dcterms:created xsi:type="dcterms:W3CDTF">2009-04-22T16:04:08Z</dcterms:created>
  <dcterms:modified xsi:type="dcterms:W3CDTF">2009-11-12T11:38:12Z</dcterms:modified>
</cp:coreProperties>
</file>