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28637-8009-4621-9CFB-A9AC0D137570}" type="datetimeFigureOut">
              <a:rPr lang="ru-RU" smtClean="0"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8734-5997-4B6A-992D-0512E6D6DE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428604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Когда  был  запущен  первый  искусственный спутник  Земли?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42148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А. 4 октября 1957 года</a:t>
            </a:r>
          </a:p>
          <a:p>
            <a:r>
              <a:rPr lang="ru-RU" sz="3200" dirty="0" smtClean="0"/>
              <a:t>Б. 12 апреля 1961 года</a:t>
            </a:r>
          </a:p>
          <a:p>
            <a:r>
              <a:rPr lang="ru-RU" sz="3200" dirty="0" smtClean="0"/>
              <a:t>В. 16 июня 1963 года</a:t>
            </a:r>
          </a:p>
          <a:p>
            <a:r>
              <a:rPr lang="ru-RU" sz="3200" dirty="0" smtClean="0"/>
              <a:t>Г. 18 марта 1965 года</a:t>
            </a:r>
            <a:endParaRPr lang="ru-RU" sz="3200" dirty="0"/>
          </a:p>
        </p:txBody>
      </p:sp>
      <p:pic>
        <p:nvPicPr>
          <p:cNvPr id="6" name="Рисунок 5" descr="thumbnailCAMO1KX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2428868"/>
            <a:ext cx="3126844" cy="22669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2.  По   какой  траектории  будет  двигаться  тело, если  ему  сообщить  первую  космической  скорости?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928934"/>
            <a:ext cx="8072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А.  По  гиперболе</a:t>
            </a:r>
          </a:p>
          <a:p>
            <a:r>
              <a:rPr lang="ru-RU" sz="3200" dirty="0" smtClean="0"/>
              <a:t>Б.  По  параболе</a:t>
            </a:r>
          </a:p>
          <a:p>
            <a:r>
              <a:rPr lang="ru-RU" sz="3200" dirty="0" smtClean="0"/>
              <a:t>В.  По  окружности</a:t>
            </a:r>
          </a:p>
          <a:p>
            <a:r>
              <a:rPr lang="ru-RU" sz="3200" dirty="0" smtClean="0"/>
              <a:t>Г.  По  эллипсу</a:t>
            </a:r>
            <a:endParaRPr lang="ru-RU" sz="3200" dirty="0"/>
          </a:p>
        </p:txBody>
      </p:sp>
      <p:pic>
        <p:nvPicPr>
          <p:cNvPr id="4" name="Рисунок 3" descr="thumbnailCAMMSS3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214686"/>
            <a:ext cx="2286016" cy="23149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3.  Какое  утверждение  является верным?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Первая  космическая  скорость  зависит  от  массы  спутника.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Первая  космическая скорость  зависит  от  высоты  запуска  спутника.</a:t>
            </a:r>
          </a:p>
          <a:p>
            <a:pPr marL="514350" indent="-514350"/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643314"/>
            <a:ext cx="38576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А.  Только  1  </a:t>
            </a:r>
          </a:p>
          <a:p>
            <a:r>
              <a:rPr lang="ru-RU" sz="3200" dirty="0" smtClean="0"/>
              <a:t>Б.  Только  2</a:t>
            </a:r>
          </a:p>
          <a:p>
            <a:r>
              <a:rPr lang="ru-RU" sz="3200" dirty="0" smtClean="0"/>
              <a:t>В.  1  и  2  </a:t>
            </a:r>
          </a:p>
          <a:p>
            <a:r>
              <a:rPr lang="ru-RU" sz="3200" dirty="0" smtClean="0"/>
              <a:t>Г.   Оба  неверны</a:t>
            </a:r>
            <a:endParaRPr lang="ru-RU" sz="3200" dirty="0"/>
          </a:p>
        </p:txBody>
      </p:sp>
      <p:pic>
        <p:nvPicPr>
          <p:cNvPr id="7" name="Рисунок 6" descr="thumbnailCAZZT4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939" y="3429000"/>
            <a:ext cx="2547548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4.  Вблизи  поверхности  Земли  первая  космическая  скорость  составляет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3071810"/>
            <a:ext cx="7429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А.  16,7  км/с</a:t>
            </a:r>
          </a:p>
          <a:p>
            <a:r>
              <a:rPr lang="ru-RU" sz="3200" dirty="0" smtClean="0"/>
              <a:t>Б.  11,2  км/с</a:t>
            </a:r>
          </a:p>
          <a:p>
            <a:r>
              <a:rPr lang="ru-RU" sz="3200" dirty="0" smtClean="0"/>
              <a:t>В.  9,3  км/с</a:t>
            </a:r>
          </a:p>
          <a:p>
            <a:r>
              <a:rPr lang="ru-RU" sz="3200" dirty="0" smtClean="0"/>
              <a:t>Г.  7,9  км/с</a:t>
            </a:r>
            <a:endParaRPr lang="ru-RU" sz="3200" dirty="0"/>
          </a:p>
        </p:txBody>
      </p:sp>
      <p:pic>
        <p:nvPicPr>
          <p:cNvPr id="4" name="Рисунок 3" descr="thumbnailCARD1T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714620"/>
            <a:ext cx="2762260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5.  Чему  примерно  была  бы  равна  первая  космическая  скорость  спутника, запущенного  на  высоте  15  радиусов  Земли?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3357562"/>
            <a:ext cx="3143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А.  32  км/с</a:t>
            </a:r>
          </a:p>
          <a:p>
            <a:r>
              <a:rPr lang="ru-RU" sz="3200" dirty="0" smtClean="0"/>
              <a:t>Б.  16  км/с</a:t>
            </a:r>
          </a:p>
          <a:p>
            <a:r>
              <a:rPr lang="ru-RU" sz="3200" dirty="0" smtClean="0"/>
              <a:t>В.  8  км/с</a:t>
            </a:r>
          </a:p>
          <a:p>
            <a:r>
              <a:rPr lang="ru-RU" sz="3200" dirty="0" smtClean="0"/>
              <a:t>Г.  2  км/с</a:t>
            </a:r>
            <a:endParaRPr lang="ru-RU" sz="3200" dirty="0"/>
          </a:p>
        </p:txBody>
      </p:sp>
      <p:pic>
        <p:nvPicPr>
          <p:cNvPr id="4" name="Рисунок 3" descr="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3" y="2633806"/>
            <a:ext cx="3431631" cy="29383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168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</vt:lpstr>
      <vt:lpstr>Слайд 2</vt:lpstr>
      <vt:lpstr>Слайд 3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sveta</dc:creator>
  <cp:lastModifiedBy>sveta</cp:lastModifiedBy>
  <cp:revision>5</cp:revision>
  <dcterms:created xsi:type="dcterms:W3CDTF">2009-11-07T07:03:14Z</dcterms:created>
  <dcterms:modified xsi:type="dcterms:W3CDTF">2009-11-07T07:43:27Z</dcterms:modified>
</cp:coreProperties>
</file>