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C7EC65-DDD9-49CD-BDD9-B058A7AA6CA5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BC2040-433D-4431-BECA-62261DCB309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0004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ВОПРОСЫ   ДЛЯ   ЗАКРЕПЛЕНИЯ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78592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Когда люди стали использовать  растения в медицинских целях 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286124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2. Когда появились первые отечественные  лечебники?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5000636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3.Кто впервые в России официально ввёл  </a:t>
            </a:r>
            <a:r>
              <a:rPr lang="ru-RU" sz="3200" b="1" dirty="0" err="1" smtClean="0">
                <a:solidFill>
                  <a:srgbClr val="002060"/>
                </a:solidFill>
              </a:rPr>
              <a:t>траволечение</a:t>
            </a:r>
            <a:r>
              <a:rPr lang="ru-RU" sz="3200" b="1" dirty="0" smtClean="0">
                <a:solidFill>
                  <a:srgbClr val="002060"/>
                </a:solidFill>
              </a:rPr>
              <a:t> 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71612"/>
            <a:ext cx="7286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4</a:t>
            </a:r>
            <a:r>
              <a:rPr lang="ru-RU" sz="3200" b="1" dirty="0" smtClean="0">
                <a:solidFill>
                  <a:srgbClr val="002060"/>
                </a:solidFill>
              </a:rPr>
              <a:t>. Назовите имена российских учёных , которые изучали  целебные свойства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растений 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3929066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5. </a:t>
            </a:r>
            <a:r>
              <a:rPr lang="ru-RU" sz="3200" b="1" dirty="0" smtClean="0">
                <a:solidFill>
                  <a:srgbClr val="002060"/>
                </a:solidFill>
              </a:rPr>
              <a:t>Область медицины, в которой используются препараты  растительного  происхождения 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00034" y="500042"/>
            <a:ext cx="7715304" cy="471490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 СПАСИБО !!!</a:t>
            </a:r>
          </a:p>
          <a:p>
            <a:pPr algn="ctr" rtl="0"/>
            <a:endParaRPr lang="ru-RU" sz="3600" kern="10" spc="0" dirty="0" smtClean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МОЛОДЦЫ 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</TotalTime>
  <Words>62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Начальная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2009-11-02T22:10:15Z</dcterms:created>
  <dcterms:modified xsi:type="dcterms:W3CDTF">2009-11-02T22:50:36Z</dcterms:modified>
</cp:coreProperties>
</file>