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66"/>
    <a:srgbClr val="FFCC66"/>
    <a:srgbClr val="84E63A"/>
    <a:srgbClr val="FF0000"/>
    <a:srgbClr val="800000"/>
    <a:srgbClr val="990000"/>
    <a:srgbClr val="CC33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3" autoAdjust="0"/>
    <p:restoredTop sz="94660"/>
  </p:normalViewPr>
  <p:slideViewPr>
    <p:cSldViewPr>
      <p:cViewPr varScale="1">
        <p:scale>
          <a:sx n="43" d="100"/>
          <a:sy n="43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94F07-1D06-4D60-85A3-9D2B5EA45B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52952-63BA-4141-ADF7-F1AC3FBB11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C7E79-61FE-420A-B8CA-830E15E243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34AF62-C486-4322-A7C7-786386B7E1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55A075E-18D9-4D1E-BEBD-E30B46B3EF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5AFF-3B7B-46FF-ADA9-7AACB3285B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C13AC-7BD3-48CF-9F94-5B668AE5E7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AEBEB-EDA5-4EC3-986C-D278A06D56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7FA6E-6333-4A81-B22F-C97875CC31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A995E-A1EB-47A4-B10D-08CEE06819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AF763-192A-42D3-B46D-854A5D67F2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73F7D-961B-4F3D-98B6-CEDD4D975B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2D6DB-1094-4A4E-8D5B-7AA03F8E11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ACFE3E-4A93-42FA-A6D7-D45BE55A2A1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r>
              <a:rPr lang="ru-RU" sz="5400" i="1" dirty="0">
                <a:solidFill>
                  <a:srgbClr val="CC3300"/>
                </a:solidFill>
              </a:rPr>
              <a:t/>
            </a:r>
            <a:br>
              <a:rPr lang="ru-RU" sz="5400" i="1" dirty="0">
                <a:solidFill>
                  <a:srgbClr val="CC3300"/>
                </a:solidFill>
              </a:rPr>
            </a:br>
            <a:r>
              <a:rPr lang="ru-RU" sz="5400" i="1" dirty="0">
                <a:solidFill>
                  <a:srgbClr val="CC3300"/>
                </a:solidFill>
              </a:rPr>
              <a:t/>
            </a:r>
            <a:br>
              <a:rPr lang="ru-RU" sz="5400" i="1" dirty="0">
                <a:solidFill>
                  <a:srgbClr val="CC3300"/>
                </a:solidFill>
              </a:rPr>
            </a:br>
            <a:r>
              <a:rPr lang="ru-RU" sz="4800" i="1" dirty="0">
                <a:solidFill>
                  <a:srgbClr val="CC3300"/>
                </a:solidFill>
              </a:rPr>
              <a:t/>
            </a:r>
            <a:br>
              <a:rPr lang="ru-RU" sz="4800" i="1" dirty="0">
                <a:solidFill>
                  <a:srgbClr val="CC3300"/>
                </a:solidFill>
              </a:rPr>
            </a:br>
            <a:endParaRPr lang="ru-RU" sz="2400" i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000108"/>
            <a:ext cx="72866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800000"/>
                </a:solidFill>
                <a:latin typeface="+mn-lt"/>
              </a:rPr>
              <a:t> </a:t>
            </a:r>
            <a:r>
              <a:rPr lang="ru-RU" sz="6600" dirty="0" smtClean="0">
                <a:solidFill>
                  <a:srgbClr val="990000"/>
                </a:solidFill>
                <a:latin typeface="Arbat-Bold" pitchFamily="2" charset="0"/>
              </a:rPr>
              <a:t>Подготовка к     сочинению </a:t>
            </a:r>
          </a:p>
          <a:p>
            <a:pPr algn="ctr"/>
            <a:endParaRPr lang="ru-RU" sz="6600" dirty="0" smtClean="0">
              <a:solidFill>
                <a:srgbClr val="990000"/>
              </a:solidFill>
              <a:latin typeface="Arbat-Bold" pitchFamily="2" charset="0"/>
            </a:endParaRPr>
          </a:p>
          <a:p>
            <a:pPr algn="ctr"/>
            <a:r>
              <a:rPr lang="ru-RU" sz="6600" dirty="0" smtClean="0">
                <a:solidFill>
                  <a:srgbClr val="990000"/>
                </a:solidFill>
                <a:latin typeface="Arbat-Bold" pitchFamily="2" charset="0"/>
              </a:rPr>
              <a:t>«Весна пришла»</a:t>
            </a:r>
            <a:endParaRPr lang="ru-RU" sz="6600" dirty="0">
              <a:solidFill>
                <a:srgbClr val="990000"/>
              </a:solidFill>
              <a:latin typeface="Arbat-Bol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990000"/>
                </a:solidFill>
                <a:latin typeface="Tahoma" pitchFamily="34" charset="0"/>
              </a:rPr>
              <a:t>ДОБРАЯ</a:t>
            </a:r>
            <a:endParaRPr lang="ru-RU" sz="4000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0430" y="1857364"/>
            <a:ext cx="5103819" cy="1014407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990000"/>
                </a:solidFill>
                <a:latin typeface="Tahoma" pitchFamily="34" charset="0"/>
              </a:rPr>
              <a:t>НЕЖНАЯ</a:t>
            </a:r>
          </a:p>
          <a:p>
            <a:pPr>
              <a:buNone/>
            </a:pPr>
            <a:endParaRPr lang="ru-RU" sz="4000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3571876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990000"/>
                </a:solidFill>
                <a:latin typeface="Tahoma" pitchFamily="34" charset="0"/>
              </a:rPr>
              <a:t>СВЕТЛАЯ</a:t>
            </a:r>
            <a:endParaRPr lang="ru-RU" sz="4000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4643446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990000"/>
                </a:solidFill>
                <a:latin typeface="Tahoma" pitchFamily="34" charset="0"/>
              </a:rPr>
              <a:t>ШУМНАЯ</a:t>
            </a:r>
            <a:endParaRPr lang="ru-RU" sz="4000" dirty="0">
              <a:solidFill>
                <a:srgbClr val="990000"/>
              </a:solidFill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5786454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990000"/>
                </a:solidFill>
                <a:latin typeface="Tahoma" pitchFamily="34" charset="0"/>
              </a:rPr>
              <a:t>СЕРДИТАЯ</a:t>
            </a:r>
            <a:endParaRPr lang="ru-RU" sz="4000" dirty="0">
              <a:solidFill>
                <a:srgbClr val="99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636 -0.12384 -0.09254 -0.24791 -0.06511 -0.31319 C -0.03768 -0.3787 0.10382 -0.34375 0.16493 -0.39351 C 0.22587 -0.44282 0.36041 -0.55162 0.30156 -0.61111 C 0.24253 -0.67083 -0.09219 -0.6949 -0.18837 -0.75115 C -0.28455 -0.8074 -0.28993 -0.91157 -0.275 -0.94884 C -0.26007 -0.98611 -0.1257 -0.97314 -0.09861 -0.97546 " pathEditMode="relative" ptsTypes="aaaaaaA">
                                      <p:cBhvr>
                                        <p:cTn id="3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" grpId="0"/>
      <p:bldP spid="5" grpId="0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АЧИ ПРИЛЕТЕЛИ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51108" y="0"/>
            <a:ext cx="524178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неб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8445528" cy="633414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596" y="357166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800000"/>
                </a:solidFill>
              </a:rPr>
              <a:t>ЧИСТОЕ</a:t>
            </a:r>
            <a:endParaRPr lang="ru-RU" sz="4000" i="1" dirty="0">
              <a:solidFill>
                <a:srgbClr val="8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1857364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990000"/>
                </a:solidFill>
              </a:rPr>
              <a:t>ГОЛУБОЕ</a:t>
            </a:r>
            <a:endParaRPr lang="ru-RU" sz="4000" i="1" dirty="0">
              <a:solidFill>
                <a:srgbClr val="99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3571876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990000"/>
                </a:solidFill>
              </a:rPr>
              <a:t>ПРОЗРАЧНОЕ</a:t>
            </a:r>
            <a:endParaRPr lang="ru-RU" sz="4000" i="1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5214950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990000"/>
                </a:solidFill>
              </a:rPr>
              <a:t>ВЫСОКОЕ</a:t>
            </a:r>
            <a:endParaRPr lang="ru-RU" sz="4000" i="1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000240"/>
            <a:ext cx="62865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dirty="0" smtClean="0">
                <a:solidFill>
                  <a:srgbClr val="00B050"/>
                </a:solidFill>
              </a:rPr>
              <a:t>  </a:t>
            </a:r>
            <a:r>
              <a:rPr lang="ru-RU" sz="15000" dirty="0" smtClean="0">
                <a:solidFill>
                  <a:srgbClr val="00B050"/>
                </a:solidFill>
                <a:latin typeface="a_AvanteTitulGr" pitchFamily="34" charset="-52"/>
              </a:rPr>
              <a:t>НЕБО</a:t>
            </a:r>
            <a:endParaRPr lang="ru-RU" sz="15000" dirty="0">
              <a:solidFill>
                <a:srgbClr val="00B050"/>
              </a:solidFill>
              <a:latin typeface="a_AvanteTitulGr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08" y="428604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ВЕСЕННЕЕ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8960" y="1785926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ТЕПЛОЕ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3000372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ЯРКОЕ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4143380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ЛУЧИСТОЕ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4857760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ОСЛЕПИТЕЛЬНОЕ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солнц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000108"/>
            <a:ext cx="6286544" cy="48111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20" y="4457343"/>
            <a:ext cx="86439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СОЛНЦЕ</a:t>
            </a:r>
            <a:endParaRPr lang="ru-RU" sz="1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6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Снег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1396"/>
            <a:ext cx="8215370" cy="67366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00166" y="28572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</a:rPr>
              <a:t>РЫХЛЫЙ</a:t>
            </a:r>
            <a:endParaRPr lang="ru-RU" sz="40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1604" y="1142984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</a:rPr>
              <a:t>НОЗДРЕВАТЫЙ</a:t>
            </a:r>
            <a:endParaRPr lang="ru-RU" sz="40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2500306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</a:rPr>
              <a:t>СИНЕВАТЫЙ</a:t>
            </a:r>
            <a:endParaRPr lang="ru-RU" sz="40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378619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8000"/>
                </a:solidFill>
              </a:rPr>
              <a:t>МОКРЫЙ</a:t>
            </a:r>
            <a:endParaRPr lang="ru-RU" sz="40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142984"/>
            <a:ext cx="53578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b="1" dirty="0" smtClean="0">
                <a:solidFill>
                  <a:srgbClr val="008000"/>
                </a:solidFill>
              </a:rPr>
              <a:t>СНЕГ</a:t>
            </a:r>
            <a:endParaRPr lang="ru-RU" sz="15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214422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РАДОСТНЫЕ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928794" y="1928802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990000"/>
                </a:solidFill>
              </a:rPr>
              <a:t>ГОВОРЛИВЫЕ</a:t>
            </a:r>
            <a:endParaRPr lang="ru-RU" sz="4000" dirty="0">
              <a:solidFill>
                <a:srgbClr val="99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7422" y="2571744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990000"/>
                </a:solidFill>
              </a:rPr>
              <a:t>ШУМНЫЕ</a:t>
            </a:r>
            <a:endParaRPr lang="ru-RU" sz="4000" dirty="0">
              <a:solidFill>
                <a:srgbClr val="99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3286124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800000"/>
                </a:solidFill>
              </a:rPr>
              <a:t>БУРЛИВЫЕ</a:t>
            </a:r>
            <a:endParaRPr lang="ru-RU" sz="4000" dirty="0">
              <a:solidFill>
                <a:srgbClr val="800000"/>
              </a:solidFill>
            </a:endParaRPr>
          </a:p>
        </p:txBody>
      </p:sp>
      <p:pic>
        <p:nvPicPr>
          <p:cNvPr id="7" name="Рисунок 6" descr="Ручь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0"/>
            <a:ext cx="4761325" cy="66437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997512">
            <a:off x="1282411" y="2678403"/>
            <a:ext cx="10017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b="1" dirty="0" smtClean="0">
                <a:solidFill>
                  <a:srgbClr val="FFFF00"/>
                </a:solidFill>
                <a:latin typeface="DS Comedy Cyr" pitchFamily="34" charset="0"/>
              </a:rPr>
              <a:t>РУЧЬИ</a:t>
            </a:r>
            <a:endParaRPr lang="ru-RU" sz="12000" b="1" dirty="0">
              <a:solidFill>
                <a:srgbClr val="FFFF00"/>
              </a:solidFill>
              <a:latin typeface="DS Comedy Cyr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деревья 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107109"/>
            <a:ext cx="8715436" cy="63222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8662" y="571480"/>
            <a:ext cx="5429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ВЫСОКИЕ</a:t>
            </a:r>
            <a:endParaRPr lang="ru-RU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7686" y="57148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СТРОЙНЫЕ</a:t>
            </a:r>
            <a:endParaRPr lang="ru-RU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128586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НЕОДЕТЫЕ</a:t>
            </a:r>
            <a:endParaRPr lang="ru-RU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5000636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0" i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ДЕРЕВЬЯ</a:t>
            </a:r>
            <a:endParaRPr lang="ru-RU" sz="12000" i="1" dirty="0">
              <a:solidFill>
                <a:srgbClr val="FF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Деревья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488" y="500042"/>
            <a:ext cx="6000760" cy="4753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357166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latin typeface="a_DomIno" pitchFamily="66" charset="-52"/>
              </a:rPr>
              <a:t>ПЕРВЫЕ</a:t>
            </a:r>
            <a:endParaRPr lang="ru-RU" sz="4000" dirty="0">
              <a:solidFill>
                <a:srgbClr val="0000FF"/>
              </a:solidFill>
              <a:latin typeface="a_DomIno" pitchFamily="66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8586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latin typeface="a_DomIno" pitchFamily="66" charset="-52"/>
              </a:rPr>
              <a:t>НЕБОЛЬШИЕ</a:t>
            </a:r>
            <a:endParaRPr lang="ru-RU" sz="4000" dirty="0">
              <a:solidFill>
                <a:srgbClr val="0000FF"/>
              </a:solidFill>
              <a:latin typeface="a_DomIno" pitchFamily="66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85992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latin typeface="a_DomIno" pitchFamily="66" charset="-52"/>
              </a:rPr>
              <a:t>БУРЫЕ</a:t>
            </a:r>
            <a:endParaRPr lang="ru-RU" sz="4000" dirty="0">
              <a:solidFill>
                <a:srgbClr val="0000FF"/>
              </a:solidFill>
              <a:latin typeface="a_DomIno" pitchFamily="66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57562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latin typeface="a_DomIno" pitchFamily="66" charset="-52"/>
              </a:rPr>
              <a:t>МАРТОВСКИЕ</a:t>
            </a:r>
            <a:endParaRPr lang="ru-RU" sz="4000" dirty="0">
              <a:solidFill>
                <a:srgbClr val="0000FF"/>
              </a:solidFill>
              <a:latin typeface="a_DomIno" pitchFamily="66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5143512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0" dirty="0" smtClean="0">
                <a:solidFill>
                  <a:srgbClr val="EC18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ПРОТАЛИНЫ</a:t>
            </a:r>
            <a:endParaRPr lang="ru-RU" sz="9000" dirty="0">
              <a:solidFill>
                <a:srgbClr val="EC18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44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   </vt:lpstr>
      <vt:lpstr>ДОБРАЯ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сочинению «Краски золотой осени»</dc:title>
  <dc:creator>123</dc:creator>
  <cp:lastModifiedBy>Lenovo User</cp:lastModifiedBy>
  <cp:revision>84</cp:revision>
  <dcterms:created xsi:type="dcterms:W3CDTF">2008-10-09T19:49:17Z</dcterms:created>
  <dcterms:modified xsi:type="dcterms:W3CDTF">2009-11-29T00:11:56Z</dcterms:modified>
</cp:coreProperties>
</file>