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006600"/>
    <a:srgbClr val="FF6600"/>
    <a:srgbClr val="0000FF"/>
    <a:srgbClr val="660066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0F644-7A02-48C9-B0D0-2F8BE3FCFB21}" type="datetimeFigureOut">
              <a:rPr lang="ru-RU"/>
              <a:pPr>
                <a:defRPr/>
              </a:pPr>
              <a:t>26.09.2009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E5ABB-1900-41B2-876E-DCD9A2D37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46B91-0DE8-461A-B816-3D7AD6C5FD55}" type="datetimeFigureOut">
              <a:rPr lang="ru-RU"/>
              <a:pPr>
                <a:defRPr/>
              </a:pPr>
              <a:t>26.09.2009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CB79-7545-4C2B-A5F9-38D651789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3264-69D8-4DAF-BEEC-39F4E59AFB34}" type="datetimeFigureOut">
              <a:rPr lang="ru-RU"/>
              <a:pPr>
                <a:defRPr/>
              </a:pPr>
              <a:t>26.09.2009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153FA-7165-4448-BEFE-E8D12AAD8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6562-821C-4B00-A609-F55DB3F8A362}" type="datetimeFigureOut">
              <a:rPr lang="ru-RU"/>
              <a:pPr>
                <a:defRPr/>
              </a:pPr>
              <a:t>26.09.2009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9B85C-89FC-4405-8D7F-FF8C65968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DB9F3-6E27-4AD3-8D3B-83E157E156B3}" type="datetimeFigureOut">
              <a:rPr lang="ru-RU"/>
              <a:pPr>
                <a:defRPr/>
              </a:pPr>
              <a:t>26.09.2009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A813-FB6D-4834-A19A-A53C1BA2A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759E2-AE1F-4EE4-BBFE-C1AAFEEED242}" type="datetimeFigureOut">
              <a:rPr lang="ru-RU"/>
              <a:pPr>
                <a:defRPr/>
              </a:pPr>
              <a:t>26.09.2009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A0704-FB67-4954-91C8-D79F22551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81378-E0F0-4A93-BA4F-969EC068019D}" type="datetimeFigureOut">
              <a:rPr lang="ru-RU"/>
              <a:pPr>
                <a:defRPr/>
              </a:pPr>
              <a:t>26.09.2009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23731-2D52-40F6-9F9B-58EA93E2A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0DEA8-A746-4CB6-9C23-0B9B71B8D2CB}" type="datetimeFigureOut">
              <a:rPr lang="ru-RU"/>
              <a:pPr>
                <a:defRPr/>
              </a:pPr>
              <a:t>26.09.2009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C30F7-0CC6-4B1F-9362-E6F827345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EF4C-CE48-4C6E-96D6-092DC9E76083}" type="datetimeFigureOut">
              <a:rPr lang="ru-RU"/>
              <a:pPr>
                <a:defRPr/>
              </a:pPr>
              <a:t>26.09.2009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65DDF-F644-4525-A3CF-1F24D1DC8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BBCE0-8CF1-41AD-840C-C8C126748FD4}" type="datetimeFigureOut">
              <a:rPr lang="ru-RU"/>
              <a:pPr>
                <a:defRPr/>
              </a:pPr>
              <a:t>26.09.2009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9E0A5-12E1-4E60-A4E0-5B12B17EA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D78BF-762A-46D0-937C-BC15D4A85780}" type="datetimeFigureOut">
              <a:rPr lang="ru-RU"/>
              <a:pPr>
                <a:defRPr/>
              </a:pPr>
              <a:t>26.09.2009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8FA97-67E1-4343-BFBA-02EA7EBD2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2F5574-602D-4620-A20B-5F26F66E2527}" type="datetimeFigureOut">
              <a:rPr lang="ru-RU"/>
              <a:pPr>
                <a:defRPr/>
              </a:pPr>
              <a:t>26.09.2009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C4959E-CFDE-4950-9247-6706C6D84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Выполнила учитель</a:t>
            </a:r>
            <a:b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МОУ 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Подсинская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СОШ</a:t>
            </a:r>
            <a:b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Лапшина Н.И.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28737"/>
            <a:ext cx="7772400" cy="2500329"/>
          </a:xfrm>
        </p:spPr>
        <p:txBody>
          <a:bodyPr spcFirstLastPara="1" rtlCol="0">
            <a:prstTxWarp prst="textArchUp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8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«Сказка о язычке»</a:t>
            </a:r>
            <a:endParaRPr lang="ru-RU" sz="8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Отсканировано 26.09.2009 17-20_0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2907" t="30731" r="51744" b="34946"/>
          <a:stretch>
            <a:fillRect/>
          </a:stretch>
        </p:blipFill>
        <p:spPr>
          <a:xfrm>
            <a:off x="857224" y="428604"/>
            <a:ext cx="7500990" cy="6072230"/>
          </a:xfrm>
          <a:ln w="228600" cap="sq" cmpd="thickThin">
            <a:solidFill>
              <a:srgbClr val="0000FF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Отсканировано 26.09.2009 17-20_0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50000" t="34093" r="1873" b="39074"/>
          <a:stretch>
            <a:fillRect/>
          </a:stretch>
        </p:blipFill>
        <p:spPr>
          <a:xfrm>
            <a:off x="642910" y="571480"/>
            <a:ext cx="8001056" cy="5667415"/>
          </a:xfrm>
          <a:ln w="228600" cap="sq" cmpd="thickThin">
            <a:solidFill>
              <a:srgbClr val="CC00CC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Отсканировано 26.09.2009 17-20_0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3878" t="65661" r="50000" b="5927"/>
          <a:stretch>
            <a:fillRect/>
          </a:stretch>
        </p:blipFill>
        <p:spPr>
          <a:xfrm>
            <a:off x="642910" y="397544"/>
            <a:ext cx="7715304" cy="6038064"/>
          </a:xfrm>
          <a:ln w="228600" cap="sq" cmpd="thickThin">
            <a:solidFill>
              <a:srgbClr val="660066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Отсканировано 26.09.2009 17-20_0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50000" t="60926" r="2000" b="9084"/>
          <a:stretch>
            <a:fillRect/>
          </a:stretch>
        </p:blipFill>
        <p:spPr>
          <a:xfrm>
            <a:off x="571472" y="534767"/>
            <a:ext cx="8001056" cy="5945229"/>
          </a:xfrm>
          <a:ln w="228600" cap="sq" cmpd="thickThin">
            <a:solidFill>
              <a:srgbClr val="0000FF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Отсканировано 26.09.2009 17-35_0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2898" t="2525" r="51963" b="72220"/>
          <a:stretch>
            <a:fillRect/>
          </a:stretch>
        </p:blipFill>
        <p:spPr>
          <a:xfrm>
            <a:off x="500034" y="571480"/>
            <a:ext cx="8143932" cy="5665344"/>
          </a:xfrm>
          <a:ln w="228600" cap="sq" cmpd="thickThin">
            <a:solidFill>
              <a:srgbClr val="FF0066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Отсканировано 26.09.2009 17-35_0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48037" r="4861" b="70642"/>
          <a:stretch>
            <a:fillRect/>
          </a:stretch>
        </p:blipFill>
        <p:spPr>
          <a:xfrm>
            <a:off x="714348" y="428604"/>
            <a:ext cx="7786742" cy="6034667"/>
          </a:xfrm>
          <a:ln w="228600" cap="sq" cmpd="thickThin">
            <a:solidFill>
              <a:srgbClr val="C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Отсканировано 26.09.2009 17-35_0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2898" t="29358" r="51963" b="40652"/>
          <a:stretch>
            <a:fillRect/>
          </a:stretch>
        </p:blipFill>
        <p:spPr>
          <a:xfrm>
            <a:off x="642910" y="500042"/>
            <a:ext cx="7929618" cy="5783372"/>
          </a:xfrm>
          <a:ln w="228600" cap="sq" cmpd="thickThin">
            <a:solidFill>
              <a:srgbClr val="FF66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Отсканировано 26.09.2009 17-35_0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47959" t="30936" r="6353" b="41411"/>
          <a:stretch>
            <a:fillRect/>
          </a:stretch>
        </p:blipFill>
        <p:spPr>
          <a:xfrm>
            <a:off x="571472" y="357165"/>
            <a:ext cx="8001056" cy="6021413"/>
          </a:xfrm>
          <a:ln w="228600" cap="sq" cmpd="thickThin">
            <a:solidFill>
              <a:srgbClr val="0066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Отсканировано 26.09.2009 17-35_0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1963" t="59348" r="50000" b="7506"/>
          <a:stretch>
            <a:fillRect/>
          </a:stretch>
        </p:blipFill>
        <p:spPr>
          <a:xfrm>
            <a:off x="571472" y="428604"/>
            <a:ext cx="8001056" cy="5786478"/>
          </a:xfrm>
          <a:ln w="228600" cap="sq" cmpd="thickThin">
            <a:solidFill>
              <a:srgbClr val="FF0066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072313" y="714375"/>
            <a:ext cx="1500187" cy="2214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00813" y="928688"/>
            <a:ext cx="914400" cy="13573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29438" y="1643063"/>
            <a:ext cx="9144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Отсканировано 26.09.2009 17-35_0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40187" t="59348" r="4861" b="5927"/>
          <a:stretch>
            <a:fillRect/>
          </a:stretch>
        </p:blipFill>
        <p:spPr>
          <a:xfrm>
            <a:off x="428596" y="357166"/>
            <a:ext cx="8136000" cy="6000045"/>
          </a:xfrm>
          <a:ln w="228600" cap="sq" cmpd="thickThin">
            <a:solidFill>
              <a:srgbClr val="00B0F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625" y="4000500"/>
            <a:ext cx="1343025" cy="2128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5" y="2428875"/>
            <a:ext cx="357188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Отсканировано 26.09.2009 16-44_000.jpg"/>
          <p:cNvPicPr>
            <a:picLocks noGrp="1" noChangeAspect="1"/>
          </p:cNvPicPr>
          <p:nvPr>
            <p:ph idx="1"/>
          </p:nvPr>
        </p:nvPicPr>
        <p:blipFill>
          <a:blip r:embed="rId2"/>
          <a:srcRect t="8839" r="60108" b="69063"/>
          <a:stretch>
            <a:fillRect/>
          </a:stretch>
        </p:blipFill>
        <p:spPr>
          <a:xfrm>
            <a:off x="642910" y="642917"/>
            <a:ext cx="7929618" cy="5626061"/>
          </a:xfrm>
          <a:ln w="228600" cap="sq" cmpd="thickThin">
            <a:solidFill>
              <a:srgbClr val="7030A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Отсканировано 26.09.2009 17-56_0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5513" t="3682" r="6747" b="11638"/>
          <a:stretch>
            <a:fillRect/>
          </a:stretch>
        </p:blipFill>
        <p:spPr>
          <a:xfrm>
            <a:off x="428596" y="642918"/>
            <a:ext cx="8406906" cy="5000660"/>
          </a:xfrm>
          <a:ln w="228600" cap="sq" cmpd="thickThin">
            <a:solidFill>
              <a:srgbClr val="FF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357322"/>
          </a:xfrm>
        </p:spPr>
        <p:txBody>
          <a:bodyPr spcFirstLastPara="1" rtlCol="0">
            <a:prstTxWarp prst="textArch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b="1" spc="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GOOD LUCK !</a:t>
            </a:r>
            <a:endParaRPr lang="ru-RU" sz="6600" b="1" spc="50" dirty="0" smtClean="0">
              <a:ln w="11430"/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054353"/>
          </a:xfrm>
        </p:spPr>
        <p:txBody>
          <a:bodyPr spcFirstLastPara="1" rtlCol="0">
            <a:prstTxWarp prst="textArchUp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6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SEE YOU SOON!</a:t>
            </a:r>
            <a:endParaRPr lang="ru-RU" sz="6600" b="1" dirty="0" smtClean="0">
              <a:ln w="11430"/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64992" b="28411"/>
          <a:stretch>
            <a:fillRect/>
          </a:stretch>
        </p:blipFill>
        <p:spPr bwMode="auto">
          <a:xfrm>
            <a:off x="3643306" y="3643314"/>
            <a:ext cx="1767464" cy="307183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Отсканировано 26.09.2009 16-44_0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47978" t="13574" r="7545" b="62750"/>
          <a:stretch>
            <a:fillRect/>
          </a:stretch>
        </p:blipFill>
        <p:spPr>
          <a:xfrm>
            <a:off x="642910" y="711108"/>
            <a:ext cx="8072494" cy="5503974"/>
          </a:xfrm>
          <a:ln w="228600" cap="sq" cmpd="thickThin">
            <a:solidFill>
              <a:srgbClr val="00206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Отсканировано 26.09.2009 16-44_0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3502" t="35671" r="54043" b="35917"/>
          <a:stretch>
            <a:fillRect/>
          </a:stretch>
        </p:blipFill>
        <p:spPr>
          <a:xfrm>
            <a:off x="928662" y="642918"/>
            <a:ext cx="7500990" cy="5643602"/>
          </a:xfrm>
          <a:ln w="228600" cap="sq" cmpd="thickThin">
            <a:solidFill>
              <a:srgbClr val="FF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Отсканировано 26.09.2009 16-44_0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47978" t="37904" r="5524" b="36585"/>
          <a:stretch>
            <a:fillRect/>
          </a:stretch>
        </p:blipFill>
        <p:spPr>
          <a:xfrm>
            <a:off x="500033" y="428604"/>
            <a:ext cx="8234603" cy="5786478"/>
          </a:xfrm>
          <a:ln w="228600" cap="sq" cmpd="thickThin">
            <a:solidFill>
              <a:srgbClr val="FF0066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Отсканировано 26.09.2009 16-44_0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3502" t="63557" r="52022" b="8032"/>
          <a:stretch>
            <a:fillRect/>
          </a:stretch>
        </p:blipFill>
        <p:spPr>
          <a:xfrm>
            <a:off x="571472" y="642918"/>
            <a:ext cx="8072494" cy="5728029"/>
          </a:xfrm>
          <a:ln w="228600" cap="sq" cmpd="thickThin">
            <a:solidFill>
              <a:srgbClr val="0066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Отсканировано 26.09.2009 16-44_0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47978" t="64083" r="3502" b="5927"/>
          <a:stretch>
            <a:fillRect/>
          </a:stretch>
        </p:blipFill>
        <p:spPr>
          <a:xfrm>
            <a:off x="357158" y="428604"/>
            <a:ext cx="8358246" cy="6051394"/>
          </a:xfrm>
          <a:ln w="228600" cap="sq" cmpd="thickThin">
            <a:solidFill>
              <a:srgbClr val="FF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Отсканировано 26.09.2009 17-20_000.jpg"/>
          <p:cNvPicPr>
            <a:picLocks noGrp="1" noChangeAspect="1"/>
          </p:cNvPicPr>
          <p:nvPr>
            <p:ph idx="1"/>
          </p:nvPr>
        </p:nvPicPr>
        <p:blipFill>
          <a:blip r:embed="rId2"/>
          <a:srcRect r="52005" b="70642"/>
          <a:stretch>
            <a:fillRect/>
          </a:stretch>
        </p:blipFill>
        <p:spPr>
          <a:xfrm>
            <a:off x="714348" y="500042"/>
            <a:ext cx="7643866" cy="5940251"/>
          </a:xfrm>
          <a:ln w="228600" cap="sq" cmpd="thickThin">
            <a:solidFill>
              <a:srgbClr val="0066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Отсканировано 26.09.2009 17-20_0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47995" b="64328"/>
          <a:stretch>
            <a:fillRect/>
          </a:stretch>
        </p:blipFill>
        <p:spPr>
          <a:xfrm>
            <a:off x="714348" y="428604"/>
            <a:ext cx="7786742" cy="5857916"/>
          </a:xfrm>
          <a:ln w="228600" cap="sq" cmpd="thickThin">
            <a:solidFill>
              <a:srgbClr val="00B0F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14</Words>
  <Application>Microsoft Office PowerPoint</Application>
  <PresentationFormat>Экран (4:3)</PresentationFormat>
  <Paragraphs>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Calibri</vt:lpstr>
      <vt:lpstr>Arial</vt:lpstr>
      <vt:lpstr>Тема Office</vt:lpstr>
      <vt:lpstr>Выполнила учитель МОУ  Подсинская  СОШ Лапшина Н.И.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GOOD LUCK !</vt:lpstr>
    </vt:vector>
  </TitlesOfParts>
  <Company>Home Lab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Neena Ivanovna</dc:creator>
  <cp:lastModifiedBy>Neena Ivanovna</cp:lastModifiedBy>
  <cp:revision>12</cp:revision>
  <dcterms:created xsi:type="dcterms:W3CDTF">2009-09-26T09:03:54Z</dcterms:created>
  <dcterms:modified xsi:type="dcterms:W3CDTF">2009-09-26T11:27:03Z</dcterms:modified>
</cp:coreProperties>
</file>