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0F5A-40A1-4E61-B62C-0F3AA6C54ED1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CD9-3779-4E53-874D-B322352AA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0F5A-40A1-4E61-B62C-0F3AA6C54ED1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CD9-3779-4E53-874D-B322352AA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0F5A-40A1-4E61-B62C-0F3AA6C54ED1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CD9-3779-4E53-874D-B322352AA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0F5A-40A1-4E61-B62C-0F3AA6C54ED1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CD9-3779-4E53-874D-B322352AA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0F5A-40A1-4E61-B62C-0F3AA6C54ED1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CD9-3779-4E53-874D-B322352AA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0F5A-40A1-4E61-B62C-0F3AA6C54ED1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CD9-3779-4E53-874D-B322352AA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0F5A-40A1-4E61-B62C-0F3AA6C54ED1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CD9-3779-4E53-874D-B322352AA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0F5A-40A1-4E61-B62C-0F3AA6C54ED1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CD9-3779-4E53-874D-B322352AA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0F5A-40A1-4E61-B62C-0F3AA6C54ED1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CD9-3779-4E53-874D-B322352AA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0F5A-40A1-4E61-B62C-0F3AA6C54ED1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CD9-3779-4E53-874D-B322352AA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0F5A-40A1-4E61-B62C-0F3AA6C54ED1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9CD9-3779-4E53-874D-B322352AA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B05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90F5A-40A1-4E61-B62C-0F3AA6C54ED1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19CD9-3779-4E53-874D-B322352AA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2 класс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ВВЕДЕНИЕ ПРИЛАГАТЕЛЬНЫХ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УЧИТЕЛЬ МОУ «ПОДСИНСКАЯ»СОШ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ЛАПШИНА НИНА ИВАНОВНА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>
                <a:solidFill>
                  <a:srgbClr val="7030A0"/>
                </a:solidFill>
              </a:rPr>
              <a:t>GOOD LUCK!</a:t>
            </a:r>
            <a:endParaRPr lang="ru-RU" sz="6600" b="1" i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Z:\Internet\Рабочий стол\абака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785926"/>
            <a:ext cx="4816350" cy="4224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2060"/>
                </a:solidFill>
              </a:rPr>
              <a:t>HIGH</a:t>
            </a:r>
            <a:endParaRPr lang="ru-RU" sz="66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Z:\Internet\Рабочий стол\высоки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186170"/>
            <a:ext cx="3714776" cy="55681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2060"/>
                </a:solidFill>
              </a:rPr>
              <a:t>LOW</a:t>
            </a:r>
            <a:endParaRPr lang="ru-RU" sz="66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Z:\Internet\Рабочий стол\низки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1" y="1592819"/>
            <a:ext cx="6046770" cy="4550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2060"/>
                </a:solidFill>
              </a:rPr>
              <a:t>NEW</a:t>
            </a:r>
            <a:endParaRPr lang="ru-RU" sz="66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Z:\Internet\Рабочий стол\новы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52148"/>
            <a:ext cx="6500858" cy="4875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2060"/>
                </a:solidFill>
              </a:rPr>
              <a:t>OLD</a:t>
            </a:r>
            <a:endParaRPr lang="ru-RU" sz="6600" dirty="0">
              <a:solidFill>
                <a:srgbClr val="002060"/>
              </a:solidFill>
            </a:endParaRPr>
          </a:p>
        </p:txBody>
      </p:sp>
      <p:pic>
        <p:nvPicPr>
          <p:cNvPr id="4098" name="Picture 2" descr="Z:\Internet\Рабочий стол\стары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196164"/>
            <a:ext cx="4071966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2060"/>
                </a:solidFill>
              </a:rPr>
              <a:t>BIG</a:t>
            </a:r>
            <a:endParaRPr lang="ru-RU" sz="6600" dirty="0">
              <a:solidFill>
                <a:srgbClr val="002060"/>
              </a:solidFill>
            </a:endParaRPr>
          </a:p>
        </p:txBody>
      </p:sp>
      <p:pic>
        <p:nvPicPr>
          <p:cNvPr id="5122" name="Picture 2" descr="Z:\Internet\Рабочий стол\большо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64715" y="1600200"/>
            <a:ext cx="6014569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2060"/>
                </a:solidFill>
              </a:rPr>
              <a:t>SMALL</a:t>
            </a:r>
            <a:endParaRPr lang="ru-RU" sz="6600" dirty="0">
              <a:solidFill>
                <a:srgbClr val="002060"/>
              </a:solidFill>
            </a:endParaRPr>
          </a:p>
        </p:txBody>
      </p:sp>
      <p:pic>
        <p:nvPicPr>
          <p:cNvPr id="6146" name="Picture 2" descr="Z:\Internet\Рабочий стол\маленьки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8602" y="2143115"/>
            <a:ext cx="5933794" cy="4034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2060"/>
                </a:solidFill>
              </a:rPr>
              <a:t>GOOD</a:t>
            </a:r>
            <a:endParaRPr lang="ru-RU" sz="6600" dirty="0">
              <a:solidFill>
                <a:srgbClr val="002060"/>
              </a:solidFill>
            </a:endParaRPr>
          </a:p>
        </p:txBody>
      </p:sp>
      <p:pic>
        <p:nvPicPr>
          <p:cNvPr id="7170" name="Picture 2" descr="Z:\Internet\Рабочий стол\хороший дом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3" y="1643050"/>
            <a:ext cx="6169434" cy="4750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2060"/>
                </a:solidFill>
              </a:rPr>
              <a:t>BAD</a:t>
            </a:r>
            <a:endParaRPr lang="ru-RU" sz="66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Z:\Internet\Рабочий стол\плохой дом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720056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2 класс ВВЕДЕНИЕ ПРИЛАГАТЕЛЬНЫХ</vt:lpstr>
      <vt:lpstr>HIGH</vt:lpstr>
      <vt:lpstr>LOW</vt:lpstr>
      <vt:lpstr>NEW</vt:lpstr>
      <vt:lpstr>OLD</vt:lpstr>
      <vt:lpstr>BIG</vt:lpstr>
      <vt:lpstr>SMALL</vt:lpstr>
      <vt:lpstr>GOOD</vt:lpstr>
      <vt:lpstr>BAD</vt:lpstr>
      <vt:lpstr>GOOD LUCK!</vt:lpstr>
    </vt:vector>
  </TitlesOfParts>
  <Company>Home Lab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класс ВВЕДЕНИЕ ПРИЛАГАТЕЛЬНЫХ</dc:title>
  <dc:creator>Internet</dc:creator>
  <cp:lastModifiedBy>Internet</cp:lastModifiedBy>
  <cp:revision>4</cp:revision>
  <dcterms:created xsi:type="dcterms:W3CDTF">2009-09-30T12:36:11Z</dcterms:created>
  <dcterms:modified xsi:type="dcterms:W3CDTF">2009-09-30T13:06:59Z</dcterms:modified>
</cp:coreProperties>
</file>