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56" autoAdjust="0"/>
  </p:normalViewPr>
  <p:slideViewPr>
    <p:cSldViewPr>
      <p:cViewPr varScale="1">
        <p:scale>
          <a:sx n="105" d="100"/>
          <a:sy n="105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9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35BB-DEDF-4195-8478-0F8B68E4C86C}" type="datetimeFigureOut">
              <a:rPr lang="ru-RU" smtClean="0"/>
              <a:t>08.09.2009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A0E4-F480-49BC-A96F-2D3CE85418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1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CAN YOU DO?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ПРОВЕРОЧНАЯ РАБОТА В 6 КЛАССЕ НА ЗНАНИЕ ГЛАГОЛОВ ДЕЙСТВИЯ.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ПРИГОТОВИЛА  ЛАПШИНА НИНА ИВАНОВНА, УЧИТЕЛЬ МОУ « ПОДСИНСКАЯ СОШ»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 CAN…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Z:\Internet\Рабочий стол\лош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429420" cy="509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Z:\Internet\Рабочий стол\пианин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50072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 I CAN’T 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Z:\Internet\Рабочий стол\плава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95399"/>
            <a:ext cx="6072230" cy="4994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0" name="Picture 2" descr="Z:\Internet\Рабочий стол\прыг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78621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5" name="Picture 3" descr="Z:\Internet\Рабочий стол\лети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0335" y="1600200"/>
            <a:ext cx="38033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 descr="Z:\Internet\Рабочий стол\бег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626894" cy="507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WISH YOU GOOD LUCK!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D:\Картинки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74757"/>
            <a:ext cx="3643338" cy="551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WRITE IN ENGLISH WHAT YOU CAN DO.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Z:\Internet\Рабочий стол\маш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42928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Z:\Internet\Рабочий стол\конь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8017" y="1428736"/>
            <a:ext cx="708973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Z:\Internet\Рабочий стол\готовит ед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483236"/>
            <a:ext cx="7238676" cy="477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Z:\Internet\Рабочий стол\лыж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75157"/>
            <a:ext cx="6643735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Z:\Internet\Рабочий стол\по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40588"/>
            <a:ext cx="3857652" cy="523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Z:\Internet\Рабочий стол\велос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600200"/>
            <a:ext cx="4982160" cy="497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Z:\Internet\Рабочий стол\танцу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94622"/>
            <a:ext cx="3857652" cy="534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CAN…     I CAN’T…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Z:\Internet\Рабочий стол\рыба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5728"/>
            <a:ext cx="6643733" cy="499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WHAT CAN YOU DO?</vt:lpstr>
      <vt:lpstr>WRITE IN ENGLISH WHAT YOU CAN DO.</vt:lpstr>
      <vt:lpstr>I CAN…     I CAN’T…</vt:lpstr>
      <vt:lpstr>I CAN…    I CAN’T…</vt:lpstr>
      <vt:lpstr>I CAN…   I CAN’T…</vt:lpstr>
      <vt:lpstr>I CAN…    I CAN’T…</vt:lpstr>
      <vt:lpstr>I CAN…   I CAN’T…</vt:lpstr>
      <vt:lpstr>I CAN…      I CAN’T…</vt:lpstr>
      <vt:lpstr>I CAN…     I CAN’T…</vt:lpstr>
      <vt:lpstr>I  CAN…    I CAN’T…</vt:lpstr>
      <vt:lpstr>I CAN…     I CAN’T…</vt:lpstr>
      <vt:lpstr>I CAN…     I CAN’T …</vt:lpstr>
      <vt:lpstr>I CAN…   I CAN’T…</vt:lpstr>
      <vt:lpstr>I CAN…    I CAN’T…</vt:lpstr>
      <vt:lpstr>I CAN…   I CAN’T…</vt:lpstr>
      <vt:lpstr>I WISH YOU GOOD LUCK!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YOU DO?</dc:title>
  <dc:creator>Internet</dc:creator>
  <cp:lastModifiedBy>Internet</cp:lastModifiedBy>
  <cp:revision>5</cp:revision>
  <dcterms:created xsi:type="dcterms:W3CDTF">2009-09-08T12:28:39Z</dcterms:created>
  <dcterms:modified xsi:type="dcterms:W3CDTF">2009-09-08T13:14:26Z</dcterms:modified>
</cp:coreProperties>
</file>