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A126-6AC4-4993-A58D-1352888A6179}" type="datetimeFigureOut">
              <a:rPr lang="ru-RU" smtClean="0"/>
              <a:pPr/>
              <a:t>04.09.2009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F107-389A-45B2-87C4-560BAD6AF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A126-6AC4-4993-A58D-1352888A6179}" type="datetimeFigureOut">
              <a:rPr lang="ru-RU" smtClean="0"/>
              <a:pPr/>
              <a:t>04.09.2009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F107-389A-45B2-87C4-560BAD6AF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A126-6AC4-4993-A58D-1352888A6179}" type="datetimeFigureOut">
              <a:rPr lang="ru-RU" smtClean="0"/>
              <a:pPr/>
              <a:t>04.09.2009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F107-389A-45B2-87C4-560BAD6AF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A126-6AC4-4993-A58D-1352888A6179}" type="datetimeFigureOut">
              <a:rPr lang="ru-RU" smtClean="0"/>
              <a:pPr/>
              <a:t>04.09.2009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F107-389A-45B2-87C4-560BAD6AF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A126-6AC4-4993-A58D-1352888A6179}" type="datetimeFigureOut">
              <a:rPr lang="ru-RU" smtClean="0"/>
              <a:pPr/>
              <a:t>04.09.2009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F107-389A-45B2-87C4-560BAD6AF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A126-6AC4-4993-A58D-1352888A6179}" type="datetimeFigureOut">
              <a:rPr lang="ru-RU" smtClean="0"/>
              <a:pPr/>
              <a:t>04.09.2009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F107-389A-45B2-87C4-560BAD6AF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A126-6AC4-4993-A58D-1352888A6179}" type="datetimeFigureOut">
              <a:rPr lang="ru-RU" smtClean="0"/>
              <a:pPr/>
              <a:t>04.09.2009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F107-389A-45B2-87C4-560BAD6AF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A126-6AC4-4993-A58D-1352888A6179}" type="datetimeFigureOut">
              <a:rPr lang="ru-RU" smtClean="0"/>
              <a:pPr/>
              <a:t>04.09.2009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F107-389A-45B2-87C4-560BAD6AF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A126-6AC4-4993-A58D-1352888A6179}" type="datetimeFigureOut">
              <a:rPr lang="ru-RU" smtClean="0"/>
              <a:pPr/>
              <a:t>04.09.2009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F107-389A-45B2-87C4-560BAD6AF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A126-6AC4-4993-A58D-1352888A6179}" type="datetimeFigureOut">
              <a:rPr lang="ru-RU" smtClean="0"/>
              <a:pPr/>
              <a:t>04.09.2009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F107-389A-45B2-87C4-560BAD6AF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A126-6AC4-4993-A58D-1352888A6179}" type="datetimeFigureOut">
              <a:rPr lang="ru-RU" smtClean="0"/>
              <a:pPr/>
              <a:t>04.09.2009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F107-389A-45B2-87C4-560BAD6AF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DA126-6AC4-4993-A58D-1352888A6179}" type="datetimeFigureOut">
              <a:rPr lang="ru-RU" smtClean="0"/>
              <a:pPr/>
              <a:t>04.09.2009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F107-389A-45B2-87C4-560BAD6AF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500197"/>
          </a:xfrm>
        </p:spPr>
        <p:txBody>
          <a:bodyPr/>
          <a:lstStyle/>
          <a:p>
            <a:r>
              <a:rPr lang="en-US" dirty="0" smtClean="0"/>
              <a:t>SEASONS AND WEATHER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4 </a:t>
            </a:r>
            <a:r>
              <a:rPr lang="ru-RU" dirty="0" smtClean="0"/>
              <a:t>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343672" cy="164307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 УЧИТЕЛЬ МОУ «ПОДСИНСКАЯ»СОШ</a:t>
            </a:r>
          </a:p>
          <a:p>
            <a:r>
              <a:rPr lang="ru-RU" dirty="0" smtClean="0"/>
              <a:t>Лапшина Нина Ивановна</a:t>
            </a:r>
            <a:endParaRPr lang="ru-RU" dirty="0"/>
          </a:p>
        </p:txBody>
      </p:sp>
      <p:pic>
        <p:nvPicPr>
          <p:cNvPr id="1026" name="Picture 2" descr="Z:\Internet\Рабочий стол\ос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6164">
            <a:off x="500034" y="2357430"/>
            <a:ext cx="3391751" cy="200026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64040">
            <a:off x="5530143" y="2206001"/>
            <a:ext cx="3149612" cy="226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95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hot?</a:t>
            </a:r>
            <a:endParaRPr lang="ru-RU" dirty="0"/>
          </a:p>
        </p:txBody>
      </p:sp>
      <p:pic>
        <p:nvPicPr>
          <p:cNvPr id="5123" name="Picture 3" descr="Z:\Internet\Рабочий стол\жар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592839" cy="4714908"/>
          </a:xfrm>
          <a:prstGeom prst="rect">
            <a:avLst/>
          </a:prstGeom>
          <a:noFill/>
        </p:spPr>
      </p:pic>
    </p:spTree>
  </p:cSld>
  <p:clrMapOvr>
    <a:masterClrMapping/>
  </p:clrMapOvr>
  <p:transition advTm="25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slippery?</a:t>
            </a:r>
            <a:endParaRPr lang="ru-RU" dirty="0"/>
          </a:p>
        </p:txBody>
      </p:sp>
      <p:pic>
        <p:nvPicPr>
          <p:cNvPr id="6146" name="Picture 2" descr="Z:\Internet\Рабочий стол\скользко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57364"/>
            <a:ext cx="4483061" cy="3963970"/>
          </a:xfrm>
          <a:prstGeom prst="rect">
            <a:avLst/>
          </a:prstGeom>
          <a:noFill/>
        </p:spPr>
      </p:pic>
    </p:spTree>
  </p:cSld>
  <p:clrMapOvr>
    <a:masterClrMapping/>
  </p:clrMapOvr>
  <p:transition advTm="45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cloudy?</a:t>
            </a:r>
            <a:endParaRPr lang="ru-RU" dirty="0"/>
          </a:p>
        </p:txBody>
      </p:sp>
      <p:pic>
        <p:nvPicPr>
          <p:cNvPr id="7171" name="Picture 3" descr="Z:\Internet\Рабочий стол\облачн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858048" cy="4929222"/>
          </a:xfrm>
          <a:prstGeom prst="rect">
            <a:avLst/>
          </a:prstGeom>
          <a:noFill/>
        </p:spPr>
      </p:pic>
    </p:spTree>
  </p:cSld>
  <p:clrMapOvr>
    <a:masterClrMapping/>
  </p:clrMapOvr>
  <p:transition advTm="26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cold?</a:t>
            </a:r>
            <a:endParaRPr lang="ru-RU" dirty="0"/>
          </a:p>
        </p:txBody>
      </p:sp>
      <p:pic>
        <p:nvPicPr>
          <p:cNvPr id="8194" name="Picture 2" descr="Z:\Internet\Рабочий стол\холодн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300706" cy="4574348"/>
          </a:xfrm>
          <a:prstGeom prst="rect">
            <a:avLst/>
          </a:prstGeom>
          <a:noFill/>
        </p:spPr>
      </p:pic>
    </p:spTree>
  </p:cSld>
  <p:clrMapOvr>
    <a:masterClrMapping/>
  </p:clrMapOvr>
  <p:transition advTm="28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frosty?</a:t>
            </a:r>
            <a:endParaRPr lang="ru-RU" dirty="0"/>
          </a:p>
        </p:txBody>
      </p:sp>
      <p:pic>
        <p:nvPicPr>
          <p:cNvPr id="9218" name="Picture 2" descr="Z:\Internet\Рабочий стол\морозн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2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sunny?</a:t>
            </a:r>
            <a:endParaRPr lang="ru-RU" dirty="0"/>
          </a:p>
        </p:txBody>
      </p:sp>
      <p:pic>
        <p:nvPicPr>
          <p:cNvPr id="10242" name="Picture 2" descr="Z:\Internet\Рабочий стол\солнечн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91531"/>
            <a:ext cx="5715000" cy="3543300"/>
          </a:xfrm>
          <a:prstGeom prst="rect">
            <a:avLst/>
          </a:prstGeom>
          <a:noFill/>
        </p:spPr>
      </p:pic>
    </p:spTree>
  </p:cSld>
  <p:clrMapOvr>
    <a:masterClrMapping/>
  </p:clrMapOvr>
  <p:transition advTm="35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warm?</a:t>
            </a:r>
            <a:endParaRPr lang="ru-RU" dirty="0"/>
          </a:p>
        </p:txBody>
      </p:sp>
      <p:pic>
        <p:nvPicPr>
          <p:cNvPr id="11267" name="Picture 3" descr="Z:\Internet\Рабочий стол\тепл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3923" y="1600200"/>
            <a:ext cx="6456153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4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Russian words in English: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(</a:t>
            </a:r>
            <a:r>
              <a:rPr lang="ru-RU" dirty="0" smtClean="0"/>
              <a:t>снежно) </a:t>
            </a:r>
            <a:r>
              <a:rPr lang="en-US" dirty="0" smtClean="0"/>
              <a:t>in (</a:t>
            </a:r>
            <a:r>
              <a:rPr lang="ru-RU" dirty="0" smtClean="0"/>
              <a:t>зимой).</a:t>
            </a:r>
          </a:p>
          <a:p>
            <a:r>
              <a:rPr lang="en-US" dirty="0" smtClean="0"/>
              <a:t>It is (</a:t>
            </a:r>
            <a:r>
              <a:rPr lang="ru-RU" dirty="0" smtClean="0"/>
              <a:t>солнечно) </a:t>
            </a:r>
            <a:r>
              <a:rPr lang="en-US" dirty="0" smtClean="0"/>
              <a:t>in </a:t>
            </a:r>
            <a:r>
              <a:rPr lang="ru-RU" dirty="0" smtClean="0"/>
              <a:t>(летом).</a:t>
            </a:r>
          </a:p>
          <a:p>
            <a:r>
              <a:rPr lang="en-US" dirty="0" smtClean="0"/>
              <a:t>It is  (</a:t>
            </a:r>
            <a:r>
              <a:rPr lang="ru-RU" dirty="0" smtClean="0"/>
              <a:t>морозно)</a:t>
            </a:r>
            <a:r>
              <a:rPr lang="en-US" dirty="0" smtClean="0"/>
              <a:t> in </a:t>
            </a:r>
            <a:r>
              <a:rPr lang="ru-RU" dirty="0" smtClean="0"/>
              <a:t>(зимой</a:t>
            </a:r>
            <a:r>
              <a:rPr lang="ru-RU" dirty="0" smtClean="0"/>
              <a:t>).</a:t>
            </a:r>
            <a:endParaRPr lang="en-US" dirty="0" smtClean="0"/>
          </a:p>
          <a:p>
            <a:r>
              <a:rPr lang="en-US" dirty="0" smtClean="0"/>
              <a:t>It is </a:t>
            </a:r>
            <a:r>
              <a:rPr lang="ru-RU" dirty="0" smtClean="0"/>
              <a:t>(скользко) </a:t>
            </a:r>
            <a:r>
              <a:rPr lang="en-US" dirty="0" smtClean="0"/>
              <a:t>in (</a:t>
            </a:r>
            <a:r>
              <a:rPr lang="ru-RU" dirty="0" smtClean="0"/>
              <a:t>зимой).</a:t>
            </a:r>
          </a:p>
          <a:p>
            <a:r>
              <a:rPr lang="en-US" dirty="0" smtClean="0"/>
              <a:t>It is (</a:t>
            </a:r>
            <a:r>
              <a:rPr lang="ru-RU" dirty="0" smtClean="0"/>
              <a:t>дождливо) </a:t>
            </a:r>
            <a:r>
              <a:rPr lang="en-US" dirty="0" smtClean="0"/>
              <a:t>in </a:t>
            </a:r>
            <a:r>
              <a:rPr lang="ru-RU" dirty="0" smtClean="0"/>
              <a:t>(осенью).</a:t>
            </a:r>
          </a:p>
          <a:p>
            <a:r>
              <a:rPr lang="en-US" dirty="0" smtClean="0"/>
              <a:t>It is (</a:t>
            </a:r>
            <a:r>
              <a:rPr lang="ru-RU" dirty="0" smtClean="0"/>
              <a:t>о</a:t>
            </a:r>
            <a:r>
              <a:rPr lang="ru-RU" dirty="0" smtClean="0"/>
              <a:t>блачно) </a:t>
            </a:r>
            <a:r>
              <a:rPr lang="en-US" dirty="0" smtClean="0"/>
              <a:t>in</a:t>
            </a:r>
            <a:r>
              <a:rPr lang="ru-RU" dirty="0" smtClean="0"/>
              <a:t> (весной).</a:t>
            </a:r>
          </a:p>
          <a:p>
            <a:r>
              <a:rPr lang="en-US" dirty="0" smtClean="0"/>
              <a:t>It is  </a:t>
            </a:r>
            <a:r>
              <a:rPr lang="ru-RU" dirty="0" smtClean="0"/>
              <a:t>(жарко) </a:t>
            </a:r>
            <a:r>
              <a:rPr lang="en-US" dirty="0" smtClean="0"/>
              <a:t>in </a:t>
            </a:r>
            <a:r>
              <a:rPr lang="ru-RU" dirty="0" smtClean="0"/>
              <a:t>(летом)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29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smtClean="0"/>
              <a:t>Good luck! Good bye!</a:t>
            </a:r>
            <a:endParaRPr lang="ru-RU" b="1" i="1" dirty="0"/>
          </a:p>
        </p:txBody>
      </p:sp>
      <p:pic>
        <p:nvPicPr>
          <p:cNvPr id="1026" name="Picture 2" descr="Z:\Internet\Рабочий стол\дети ос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9020" y="1600200"/>
            <a:ext cx="680595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four seasons in the year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en-US" dirty="0" smtClean="0"/>
              <a:t>they are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</a:t>
            </a:r>
          </a:p>
          <a:p>
            <a:endParaRPr lang="en-US" dirty="0"/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051" name="Picture 3" descr="Z:\Internet\Рабочий стол\весн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3341" y="1142984"/>
            <a:ext cx="6881861" cy="4857784"/>
          </a:xfrm>
          <a:prstGeom prst="rect">
            <a:avLst/>
          </a:prstGeom>
          <a:noFill/>
        </p:spPr>
      </p:pic>
    </p:spTree>
  </p:cSld>
  <p:clrMapOvr>
    <a:masterClrMapping/>
  </p:clrMapOvr>
  <p:transition advTm="235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</a:t>
            </a:r>
            <a:endParaRPr lang="ru-RU" dirty="0"/>
          </a:p>
        </p:txBody>
      </p:sp>
      <p:pic>
        <p:nvPicPr>
          <p:cNvPr id="3074" name="Picture 2" descr="Z:\Internet\Рабочий стол\лет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27063"/>
            <a:ext cx="7143800" cy="4464505"/>
          </a:xfrm>
          <a:prstGeom prst="rect">
            <a:avLst/>
          </a:prstGeom>
          <a:noFill/>
        </p:spPr>
      </p:pic>
    </p:spTree>
  </p:cSld>
  <p:clrMapOvr>
    <a:masterClrMapping/>
  </p:clrMapOvr>
  <p:transition advTm="84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AUTUMN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869"/>
            <a:ext cx="7429552" cy="471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9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</a:t>
            </a:r>
            <a:endParaRPr lang="ru-RU" dirty="0"/>
          </a:p>
        </p:txBody>
      </p:sp>
      <p:pic>
        <p:nvPicPr>
          <p:cNvPr id="5122" name="Picture 2" descr="Z:\Internet\Рабочий стол\зи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3742" y="1488919"/>
            <a:ext cx="7110158" cy="4726163"/>
          </a:xfrm>
          <a:prstGeom prst="rect">
            <a:avLst/>
          </a:prstGeom>
          <a:noFill/>
        </p:spPr>
      </p:pic>
    </p:spTree>
  </p:cSld>
  <p:clrMapOvr>
    <a:masterClrMapping/>
  </p:clrMapOvr>
  <p:transition advTm="1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snowy?</a:t>
            </a:r>
            <a:endParaRPr lang="ru-RU" dirty="0"/>
          </a:p>
        </p:txBody>
      </p:sp>
      <p:pic>
        <p:nvPicPr>
          <p:cNvPr id="1026" name="Picture 2" descr="Z:\Internet\Рабочий стол\сне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1031"/>
            <a:ext cx="6096000" cy="3924300"/>
          </a:xfrm>
          <a:prstGeom prst="rect">
            <a:avLst/>
          </a:prstGeom>
          <a:noFill/>
        </p:spPr>
      </p:pic>
    </p:spTree>
  </p:cSld>
  <p:clrMapOvr>
    <a:masterClrMapping/>
  </p:clrMapOvr>
  <p:transition advTm="29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foggy?</a:t>
            </a:r>
            <a:endParaRPr lang="ru-RU" dirty="0"/>
          </a:p>
        </p:txBody>
      </p:sp>
      <p:pic>
        <p:nvPicPr>
          <p:cNvPr id="2051" name="Picture 3" descr="Z:\Internet\Рабочий стол\тум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286544" cy="5286412"/>
          </a:xfrm>
          <a:prstGeom prst="rect">
            <a:avLst/>
          </a:prstGeom>
          <a:noFill/>
        </p:spPr>
      </p:pic>
    </p:spTree>
  </p:cSld>
  <p:clrMapOvr>
    <a:masterClrMapping/>
  </p:clrMapOvr>
  <p:transition advTm="29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windy?</a:t>
            </a:r>
            <a:endParaRPr lang="ru-RU" dirty="0"/>
          </a:p>
        </p:txBody>
      </p:sp>
      <p:pic>
        <p:nvPicPr>
          <p:cNvPr id="3074" name="Picture 2" descr="Z:\Internet\Рабочий стол\ветер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3929090" cy="5214974"/>
          </a:xfrm>
          <a:prstGeom prst="rect">
            <a:avLst/>
          </a:prstGeom>
          <a:noFill/>
        </p:spPr>
      </p:pic>
    </p:spTree>
  </p:cSld>
  <p:clrMapOvr>
    <a:masterClrMapping/>
  </p:clrMapOvr>
  <p:transition advTm="26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rainy?</a:t>
            </a:r>
            <a:endParaRPr lang="ru-RU" dirty="0"/>
          </a:p>
        </p:txBody>
      </p:sp>
      <p:pic>
        <p:nvPicPr>
          <p:cNvPr id="4098" name="Picture 2" descr="Z:\Internet\Рабочий стол\дожд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6553" y="1600200"/>
            <a:ext cx="6250893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25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153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SEASONS AND WEATHER 4 класс</vt:lpstr>
      <vt:lpstr>There are four seasons in the year, they are: </vt:lpstr>
      <vt:lpstr>SUMMER</vt:lpstr>
      <vt:lpstr>AUTUMN</vt:lpstr>
      <vt:lpstr>WINTER</vt:lpstr>
      <vt:lpstr>When is it snowy?</vt:lpstr>
      <vt:lpstr>When is it foggy?</vt:lpstr>
      <vt:lpstr>When is it windy?</vt:lpstr>
      <vt:lpstr>When is it rainy?</vt:lpstr>
      <vt:lpstr>When is it hot?</vt:lpstr>
      <vt:lpstr>When is it slippery?</vt:lpstr>
      <vt:lpstr>When is it cloudy?</vt:lpstr>
      <vt:lpstr>When is it cold?</vt:lpstr>
      <vt:lpstr>When is it frosty?</vt:lpstr>
      <vt:lpstr>When is it sunny?</vt:lpstr>
      <vt:lpstr>When is it warm?</vt:lpstr>
      <vt:lpstr>Write Russian words in English:</vt:lpstr>
      <vt:lpstr>Good luck! Good bye!</vt:lpstr>
    </vt:vector>
  </TitlesOfParts>
  <Company>Home Lab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 AND WEATHER 4 класс</dc:title>
  <dc:creator>Internet</dc:creator>
  <cp:lastModifiedBy>Internet</cp:lastModifiedBy>
  <cp:revision>15</cp:revision>
  <dcterms:created xsi:type="dcterms:W3CDTF">2009-09-03T12:03:01Z</dcterms:created>
  <dcterms:modified xsi:type="dcterms:W3CDTF">2009-09-04T03:54:07Z</dcterms:modified>
</cp:coreProperties>
</file>