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B4C52-C081-4FB6-9CAA-F9B71F2A1BBD}" type="datetimeFigureOut">
              <a:rPr lang="ru-RU" smtClean="0"/>
              <a:pPr/>
              <a:t>05.05.2009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251F3-4619-4007-A044-DC2ACA69E8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5643601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9600" dirty="0" smtClean="0"/>
              <a:t>My flat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Презентация –автоматизация лексики по теме « Мой дом» в 3 классе. Учитель -Лапшина Нина Ивановна.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It is a wall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428737"/>
            <a:ext cx="8143932" cy="54292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42955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Is this a window?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00174"/>
            <a:ext cx="392909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What is this room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85860"/>
            <a:ext cx="785818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Is it a bedroom?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500174"/>
            <a:ext cx="723900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Is it a bathroom?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6215106" cy="47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This is a kitchen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0" y="1571611"/>
            <a:ext cx="7239000" cy="42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Is it a hall?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7" y="1357299"/>
            <a:ext cx="5591202" cy="478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Is it a room?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5214974" cy="4857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It is a floor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6072190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Is it a door?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214422"/>
            <a:ext cx="428625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69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My flat</vt:lpstr>
      <vt:lpstr>What is this room?</vt:lpstr>
      <vt:lpstr>Is it a bedroom?</vt:lpstr>
      <vt:lpstr>Is it a bathroom?</vt:lpstr>
      <vt:lpstr>This is a kitchen</vt:lpstr>
      <vt:lpstr>Is it a hall?</vt:lpstr>
      <vt:lpstr>Is it a room?</vt:lpstr>
      <vt:lpstr>It is a floor</vt:lpstr>
      <vt:lpstr>Is it a door?</vt:lpstr>
      <vt:lpstr>It is a wall</vt:lpstr>
      <vt:lpstr>Is this a window?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flat</dc:title>
  <dc:creator>Admin</dc:creator>
  <cp:lastModifiedBy>Admin</cp:lastModifiedBy>
  <cp:revision>8</cp:revision>
  <dcterms:created xsi:type="dcterms:W3CDTF">2009-04-13T07:19:35Z</dcterms:created>
  <dcterms:modified xsi:type="dcterms:W3CDTF">2009-05-05T10:38:42Z</dcterms:modified>
</cp:coreProperties>
</file>