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7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4A57-DDEE-4109-88AD-09174B61C941}" type="datetimeFigureOut">
              <a:rPr lang="ru-RU" smtClean="0"/>
              <a:pPr/>
              <a:t>26.09.2009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3FC1-CF22-4B2B-BD6E-D1C6B095F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4A57-DDEE-4109-88AD-09174B61C941}" type="datetimeFigureOut">
              <a:rPr lang="ru-RU" smtClean="0"/>
              <a:pPr/>
              <a:t>26.09.2009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3FC1-CF22-4B2B-BD6E-D1C6B095F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4A57-DDEE-4109-88AD-09174B61C941}" type="datetimeFigureOut">
              <a:rPr lang="ru-RU" smtClean="0"/>
              <a:pPr/>
              <a:t>26.09.2009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3FC1-CF22-4B2B-BD6E-D1C6B095F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4A57-DDEE-4109-88AD-09174B61C941}" type="datetimeFigureOut">
              <a:rPr lang="ru-RU" smtClean="0"/>
              <a:pPr/>
              <a:t>26.09.2009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3FC1-CF22-4B2B-BD6E-D1C6B095F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4A57-DDEE-4109-88AD-09174B61C941}" type="datetimeFigureOut">
              <a:rPr lang="ru-RU" smtClean="0"/>
              <a:pPr/>
              <a:t>26.09.2009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3FC1-CF22-4B2B-BD6E-D1C6B095F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4A57-DDEE-4109-88AD-09174B61C941}" type="datetimeFigureOut">
              <a:rPr lang="ru-RU" smtClean="0"/>
              <a:pPr/>
              <a:t>26.09.2009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3FC1-CF22-4B2B-BD6E-D1C6B095F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4A57-DDEE-4109-88AD-09174B61C941}" type="datetimeFigureOut">
              <a:rPr lang="ru-RU" smtClean="0"/>
              <a:pPr/>
              <a:t>26.09.2009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3FC1-CF22-4B2B-BD6E-D1C6B095F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4A57-DDEE-4109-88AD-09174B61C941}" type="datetimeFigureOut">
              <a:rPr lang="ru-RU" smtClean="0"/>
              <a:pPr/>
              <a:t>26.09.2009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3FC1-CF22-4B2B-BD6E-D1C6B095F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4A57-DDEE-4109-88AD-09174B61C941}" type="datetimeFigureOut">
              <a:rPr lang="ru-RU" smtClean="0"/>
              <a:pPr/>
              <a:t>26.09.2009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3FC1-CF22-4B2B-BD6E-D1C6B095F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4A57-DDEE-4109-88AD-09174B61C941}" type="datetimeFigureOut">
              <a:rPr lang="ru-RU" smtClean="0"/>
              <a:pPr/>
              <a:t>26.09.2009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3FC1-CF22-4B2B-BD6E-D1C6B095F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4A57-DDEE-4109-88AD-09174B61C941}" type="datetimeFigureOut">
              <a:rPr lang="ru-RU" smtClean="0"/>
              <a:pPr/>
              <a:t>26.09.2009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3FC1-CF22-4B2B-BD6E-D1C6B095F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44A57-DDEE-4109-88AD-09174B61C941}" type="datetimeFigureOut">
              <a:rPr lang="ru-RU" smtClean="0"/>
              <a:pPr/>
              <a:t>26.09.2009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B3FC1-CF22-4B2B-BD6E-D1C6B095F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Being happy in the country and in the city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ЛЕКСИЧЕСКИЕ ЕДИНИЦЫ ПО ТЕМЕ,4 КЛАСС.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ВЫПОЛНИЛА:УЧИТЕЛЬ ЛАПШИНА НИНА ИВАНОВНА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2" descr="Z:\Internet\Рабочий стол\зи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28604"/>
            <a:ext cx="2286016" cy="1643074"/>
          </a:xfrm>
          <a:prstGeom prst="rect">
            <a:avLst/>
          </a:prstGeom>
          <a:noFill/>
        </p:spPr>
      </p:pic>
      <p:pic>
        <p:nvPicPr>
          <p:cNvPr id="5" name="Picture 2" descr="D:\Картинки\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2071702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field</a:t>
            </a:r>
            <a:endParaRPr lang="ru-RU" sz="96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Z:\Internet\Рабочий стол\поле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650085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windmill</a:t>
            </a:r>
            <a:r>
              <a:rPr lang="ru-RU" sz="6000" dirty="0">
                <a:solidFill>
                  <a:srgbClr val="002060"/>
                </a:solidFill>
              </a:rPr>
              <a:t/>
            </a:r>
            <a:br>
              <a:rPr lang="ru-RU" sz="6000" dirty="0">
                <a:solidFill>
                  <a:srgbClr val="002060"/>
                </a:solidFill>
              </a:rPr>
            </a:b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Z:\Internet\Рабочий стол\мельница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671517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path</a:t>
            </a:r>
            <a:endParaRPr lang="ru-RU" sz="96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Z:\Internet\Рабочий стол\тропинка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000240"/>
            <a:ext cx="307183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cow</a:t>
            </a:r>
            <a:endParaRPr lang="ru-RU" sz="96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Z:\Internet\Рабочий стол\корова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585791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002060"/>
                </a:solidFill>
              </a:rPr>
              <a:t>road</a:t>
            </a:r>
            <a:r>
              <a:rPr lang="ru-RU" sz="7200" dirty="0">
                <a:solidFill>
                  <a:srgbClr val="002060"/>
                </a:solidFill>
              </a:rPr>
              <a:t/>
            </a:r>
            <a:br>
              <a:rPr lang="ru-RU" sz="7200" dirty="0">
                <a:solidFill>
                  <a:srgbClr val="002060"/>
                </a:solidFill>
              </a:rPr>
            </a:br>
            <a:endParaRPr lang="ru-RU" sz="72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Z:\Internet\Рабочий стол\дорога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7215237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</a:rPr>
              <a:t>Trees</a:t>
            </a:r>
            <a:r>
              <a:rPr lang="ru-RU" sz="6600" dirty="0">
                <a:solidFill>
                  <a:srgbClr val="002060"/>
                </a:solidFill>
              </a:rPr>
              <a:t/>
            </a:r>
            <a:br>
              <a:rPr lang="ru-RU" sz="6600" dirty="0">
                <a:solidFill>
                  <a:srgbClr val="002060"/>
                </a:solidFill>
              </a:rPr>
            </a:br>
            <a:endParaRPr lang="ru-RU" sz="66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Z:\Internet\Рабочий стол\деревья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46"/>
            <a:ext cx="678660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cart</a:t>
            </a:r>
            <a:endParaRPr lang="ru-RU" sz="96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Z:\Internet\Рабочий стол\телега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700092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wood</a:t>
            </a:r>
            <a:endParaRPr lang="ru-RU" sz="96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Z:\Internet\Рабочий стол\лес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628654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0700" b="1" dirty="0">
                <a:solidFill>
                  <a:srgbClr val="002060"/>
                </a:solidFill>
              </a:rPr>
              <a:t>hill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Z:\Internet\Рабочий стол\гора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000108"/>
            <a:ext cx="607222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church</a:t>
            </a:r>
            <a:endParaRPr lang="ru-RU" sz="96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Z:\Internet\Рабочий стол\церковь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707236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Apple tree</a:t>
            </a:r>
            <a:r>
              <a:rPr lang="ru-RU" sz="5400" dirty="0">
                <a:solidFill>
                  <a:srgbClr val="002060"/>
                </a:solidFill>
              </a:rPr>
              <a:t/>
            </a:r>
            <a:br>
              <a:rPr lang="ru-RU" sz="5400" dirty="0">
                <a:solidFill>
                  <a:srgbClr val="002060"/>
                </a:solidFill>
              </a:rPr>
            </a:b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Z:\Internet\Рабочий стол\яблоня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671517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>
                <a:solidFill>
                  <a:srgbClr val="002060"/>
                </a:solidFill>
              </a:rPr>
              <a:t>flowerbed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Z:\Internet\Рабочий стол\клумба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764386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Назови слова по-английски: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1.лошадь                              11.лес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2.пригорок                           12.мельница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3.корова                               13.поле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4.дом фермера                   14.телега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5.церковь                             15.деревья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6.дорога                               16.цветы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7.мост                                   17.овцы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8.река                                   18.сад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9.клумба                              19.яблоня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10.тропинка         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2060"/>
                </a:solidFill>
              </a:rPr>
              <a:t>CITY</a:t>
            </a:r>
            <a:endParaRPr lang="ru-RU" sz="8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Z:\Internet\Рабочий стол\снег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01031"/>
            <a:ext cx="6096000" cy="3924300"/>
          </a:xfrm>
          <a:prstGeom prst="rect">
            <a:avLst/>
          </a:prstGeom>
          <a:noFill/>
        </p:spPr>
      </p:pic>
    </p:spTree>
  </p:cSld>
  <p:clrMapOvr>
    <a:masterClrMapping/>
  </p:clrMapOvr>
  <p:transition advTm="297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2060"/>
                </a:solidFill>
              </a:rPr>
              <a:t>village</a:t>
            </a:r>
            <a:endParaRPr lang="ru-RU" sz="7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Z:\Internet\Рабочий стол\default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9013" y="1357298"/>
            <a:ext cx="7441710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I WISH YOU GOOD LUCK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002060"/>
                </a:solidFill>
              </a:rPr>
              <a:t>GOOD BYE </a:t>
            </a:r>
            <a:r>
              <a:rPr lang="ru-RU" sz="9600" dirty="0" smtClean="0">
                <a:solidFill>
                  <a:srgbClr val="002060"/>
                </a:solidFill>
              </a:rPr>
              <a:t>!</a:t>
            </a:r>
            <a:endParaRPr lang="ru-RU" sz="9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garden</a:t>
            </a:r>
            <a:endParaRPr lang="ru-RU" sz="8800" dirty="0">
              <a:solidFill>
                <a:srgbClr val="002060"/>
              </a:solidFill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862931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river</a:t>
            </a:r>
            <a:endParaRPr lang="ru-RU" sz="96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58577"/>
            <a:ext cx="6643734" cy="496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flowers</a:t>
            </a:r>
            <a:endParaRPr lang="ru-RU" sz="96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Z:\Internet\Рабочий стол\цветы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78674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farmhouse</a:t>
            </a:r>
            <a:r>
              <a:rPr lang="ru-RU" sz="6000" dirty="0">
                <a:solidFill>
                  <a:srgbClr val="002060"/>
                </a:solidFill>
              </a:rPr>
              <a:t/>
            </a:r>
            <a:br>
              <a:rPr lang="ru-RU" sz="6000" dirty="0">
                <a:solidFill>
                  <a:srgbClr val="002060"/>
                </a:solidFill>
              </a:rPr>
            </a:b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Z:\Internet\Рабочий стол\ферм дом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28667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horse</a:t>
            </a:r>
            <a:endParaRPr lang="ru-RU" sz="96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Z:\Internet\Рабочий стол\конь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57229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sheep</a:t>
            </a:r>
            <a:endParaRPr lang="ru-RU" sz="96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Z:\Internet\Рабочий стол\овцы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671517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bridge</a:t>
            </a:r>
            <a:endParaRPr lang="ru-RU" sz="96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Z:\Internet\Рабочий стол\мост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00174"/>
            <a:ext cx="435771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73</Words>
  <Application>Microsoft Office PowerPoint</Application>
  <PresentationFormat>Экран (4:3)</PresentationFormat>
  <Paragraphs>37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Being happy in the country and in the city</vt:lpstr>
      <vt:lpstr>Apple tree </vt:lpstr>
      <vt:lpstr>garden</vt:lpstr>
      <vt:lpstr>river</vt:lpstr>
      <vt:lpstr>flowers</vt:lpstr>
      <vt:lpstr>farmhouse </vt:lpstr>
      <vt:lpstr>horse</vt:lpstr>
      <vt:lpstr>sheep</vt:lpstr>
      <vt:lpstr>bridge</vt:lpstr>
      <vt:lpstr>field</vt:lpstr>
      <vt:lpstr>windmill </vt:lpstr>
      <vt:lpstr>path</vt:lpstr>
      <vt:lpstr>cow</vt:lpstr>
      <vt:lpstr>road </vt:lpstr>
      <vt:lpstr>Trees </vt:lpstr>
      <vt:lpstr>cart</vt:lpstr>
      <vt:lpstr>wood</vt:lpstr>
      <vt:lpstr>hill </vt:lpstr>
      <vt:lpstr>church</vt:lpstr>
      <vt:lpstr>flowerbed </vt:lpstr>
      <vt:lpstr>Назови слова по-английски:</vt:lpstr>
      <vt:lpstr>CITY</vt:lpstr>
      <vt:lpstr>village</vt:lpstr>
      <vt:lpstr>I WISH YOU GOOD LUCK</vt:lpstr>
    </vt:vector>
  </TitlesOfParts>
  <Company>Home Lab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happy</dc:title>
  <dc:creator>Internet</dc:creator>
  <cp:lastModifiedBy>Internet</cp:lastModifiedBy>
  <cp:revision>9</cp:revision>
  <dcterms:created xsi:type="dcterms:W3CDTF">2009-09-26T04:22:17Z</dcterms:created>
  <dcterms:modified xsi:type="dcterms:W3CDTF">2009-09-26T05:41:01Z</dcterms:modified>
</cp:coreProperties>
</file>