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A35B-BF33-4F2E-9244-0A27D5D9C967}" type="datetimeFigureOut">
              <a:rPr lang="ru-RU" smtClean="0"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3AEA-94D2-40AB-BAC8-C162D6C51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0017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3 класс</a:t>
            </a:r>
            <a:br>
              <a:rPr lang="ru-RU" dirty="0" smtClean="0"/>
            </a:br>
            <a:r>
              <a:rPr lang="en-US" dirty="0" smtClean="0"/>
              <a:t>MUCH  -  MANY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ПРИГОТОВИЛА:</a:t>
            </a:r>
          </a:p>
          <a:p>
            <a:r>
              <a:rPr lang="ru-RU" dirty="0" smtClean="0"/>
              <a:t>УЧИТЕЛЬ МОУ «ПОДСИНСКАЯ» СОШ</a:t>
            </a:r>
          </a:p>
          <a:p>
            <a:r>
              <a:rPr lang="ru-RU" dirty="0" smtClean="0"/>
              <a:t>ЛАПШИНА НИНА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SWEETS</a:t>
            </a:r>
            <a:endParaRPr lang="ru-RU" dirty="0"/>
          </a:p>
        </p:txBody>
      </p:sp>
      <p:pic>
        <p:nvPicPr>
          <p:cNvPr id="10243" name="Picture 3" descr="Z:\Internet\Рабочий стол\Конфеты Бел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285860"/>
            <a:ext cx="6846684" cy="527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</a:t>
            </a:r>
            <a:endParaRPr lang="ru-RU" dirty="0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714908" cy="534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  <a:endParaRPr lang="ru-RU" dirty="0"/>
          </a:p>
        </p:txBody>
      </p:sp>
      <p:pic>
        <p:nvPicPr>
          <p:cNvPr id="12290" name="Picture 2" descr="Z:\Internet\Рабочий стол\коф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499924" cy="5074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</a:t>
            </a:r>
            <a:endParaRPr lang="ru-RU" dirty="0"/>
          </a:p>
        </p:txBody>
      </p:sp>
      <p:pic>
        <p:nvPicPr>
          <p:cNvPr id="13314" name="Picture 2" descr="Z:\Internet\Рабочий стол\ч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643734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</a:t>
            </a:r>
            <a:endParaRPr lang="ru-RU" dirty="0"/>
          </a:p>
        </p:txBody>
      </p:sp>
      <p:pic>
        <p:nvPicPr>
          <p:cNvPr id="14338" name="Picture 2" descr="Z:\Internet\Рабочий стол\т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680" y="1600200"/>
            <a:ext cx="59066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ru-RU" dirty="0"/>
          </a:p>
        </p:txBody>
      </p:sp>
      <p:pic>
        <p:nvPicPr>
          <p:cNvPr id="16386" name="Picture 2" descr="C:\Downloads\molo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1210" y="1500174"/>
            <a:ext cx="589680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</a:t>
            </a:r>
            <a:endParaRPr lang="ru-RU" dirty="0"/>
          </a:p>
        </p:txBody>
      </p:sp>
      <p:pic>
        <p:nvPicPr>
          <p:cNvPr id="17410" name="Picture 2" descr="C:\Downloads\МАСЛО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2084"/>
            <a:ext cx="5857915" cy="4582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НАПИШИ СЛОВА В ДВЕ КОЛОНКИ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MANY             MUCH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POTATO                    TEA</a:t>
            </a:r>
          </a:p>
          <a:p>
            <a:r>
              <a:rPr lang="en-US" dirty="0" smtClean="0"/>
              <a:t>MEAT                        CUCUMBER</a:t>
            </a:r>
          </a:p>
          <a:p>
            <a:r>
              <a:rPr lang="en-US" dirty="0" smtClean="0"/>
              <a:t>COFFEE                     SWEETS</a:t>
            </a:r>
          </a:p>
          <a:p>
            <a:r>
              <a:rPr lang="en-US" dirty="0" smtClean="0"/>
              <a:t>CAKE                         CHEESE</a:t>
            </a:r>
          </a:p>
          <a:p>
            <a:r>
              <a:rPr lang="en-US" dirty="0" smtClean="0"/>
              <a:t>BREAD                       APPLE</a:t>
            </a:r>
          </a:p>
          <a:p>
            <a:r>
              <a:rPr lang="en-US" dirty="0" smtClean="0"/>
              <a:t>MILK                          CARROT</a:t>
            </a:r>
          </a:p>
          <a:p>
            <a:r>
              <a:rPr lang="en-US" dirty="0" smtClean="0"/>
              <a:t>TOMATO                   BUTTER</a:t>
            </a:r>
          </a:p>
          <a:p>
            <a:r>
              <a:rPr lang="en-US" dirty="0" smtClean="0"/>
              <a:t>CABBAGE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VERY CLEVER CHILDREN!</a:t>
            </a:r>
            <a:endParaRPr lang="ru-RU" dirty="0"/>
          </a:p>
        </p:txBody>
      </p:sp>
      <p:pic>
        <p:nvPicPr>
          <p:cNvPr id="18434" name="Picture 2" descr="C:\Downloads\учет школьников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413" y="1190750"/>
            <a:ext cx="6391231" cy="496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       </a:t>
            </a:r>
            <a:endParaRPr lang="ru-RU" dirty="0"/>
          </a:p>
        </p:txBody>
      </p:sp>
      <p:pic>
        <p:nvPicPr>
          <p:cNvPr id="2050" name="Picture 2" descr="Z:\Internet\Рабочий стол\помид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CUCUMBER</a:t>
            </a:r>
            <a:endParaRPr lang="ru-RU" dirty="0"/>
          </a:p>
        </p:txBody>
      </p:sp>
      <p:pic>
        <p:nvPicPr>
          <p:cNvPr id="3074" name="Picture 2" descr="Z:\Internet\Рабочий стол\огурц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0522" y="1428736"/>
            <a:ext cx="46282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  <a:endParaRPr lang="ru-RU" dirty="0"/>
          </a:p>
        </p:txBody>
      </p:sp>
      <p:pic>
        <p:nvPicPr>
          <p:cNvPr id="4098" name="Picture 2" descr="Z:\Internet\Рабочий стол\яблоки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03072"/>
            <a:ext cx="4857784" cy="5012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ru-RU" dirty="0"/>
          </a:p>
        </p:txBody>
      </p:sp>
      <p:pic>
        <p:nvPicPr>
          <p:cNvPr id="5122" name="Picture 2" descr="Z:\Internet\Рабочий стол\хле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500173"/>
            <a:ext cx="6293948" cy="472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ru-RU" dirty="0"/>
          </a:p>
        </p:txBody>
      </p:sp>
      <p:pic>
        <p:nvPicPr>
          <p:cNvPr id="6146" name="Picture 2" descr="Z:\Internet\Рабочий стол\мяс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428736"/>
            <a:ext cx="628631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  <a:endParaRPr lang="ru-RU" dirty="0"/>
          </a:p>
        </p:txBody>
      </p:sp>
      <p:pic>
        <p:nvPicPr>
          <p:cNvPr id="7170" name="Picture 2" descr="Z:\Internet\Рабочий стол\сы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291414"/>
            <a:ext cx="5423734" cy="542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</a:t>
            </a:r>
            <a:endParaRPr lang="ru-RU" dirty="0"/>
          </a:p>
        </p:txBody>
      </p:sp>
      <p:pic>
        <p:nvPicPr>
          <p:cNvPr id="8194" name="Picture 2" descr="Z:\Internet\Рабочий стол\морк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428736"/>
            <a:ext cx="6821978" cy="489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CABBAGE</a:t>
            </a:r>
            <a:endParaRPr lang="ru-RU" dirty="0"/>
          </a:p>
        </p:txBody>
      </p:sp>
      <p:pic>
        <p:nvPicPr>
          <p:cNvPr id="9218" name="Picture 2" descr="Z:\Internet\Рабочий стол\капу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592935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3 класс MUCH  -  MANY</vt:lpstr>
      <vt:lpstr>TOMATO       </vt:lpstr>
      <vt:lpstr>CUCUMBER</vt:lpstr>
      <vt:lpstr>APPLE</vt:lpstr>
      <vt:lpstr>BREAD</vt:lpstr>
      <vt:lpstr>MEAT</vt:lpstr>
      <vt:lpstr>CHEESE</vt:lpstr>
      <vt:lpstr>CARROT</vt:lpstr>
      <vt:lpstr>CABBAGE</vt:lpstr>
      <vt:lpstr>SWEETS</vt:lpstr>
      <vt:lpstr>POTATO</vt:lpstr>
      <vt:lpstr>COFFEE</vt:lpstr>
      <vt:lpstr>TEA</vt:lpstr>
      <vt:lpstr>CAKE</vt:lpstr>
      <vt:lpstr>MILK</vt:lpstr>
      <vt:lpstr>BUTTER</vt:lpstr>
      <vt:lpstr>НАПИШИ СЛОВА В ДВЕ КОЛОНКИ MANY             MUCH         </vt:lpstr>
      <vt:lpstr>YOU ARE VERY CLEVER CHILDREN!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 MUCH  -  MANY</dc:title>
  <dc:creator>Internet</dc:creator>
  <cp:lastModifiedBy>Internet</cp:lastModifiedBy>
  <cp:revision>6</cp:revision>
  <dcterms:created xsi:type="dcterms:W3CDTF">2009-09-04T12:46:37Z</dcterms:created>
  <dcterms:modified xsi:type="dcterms:W3CDTF">2009-09-04T13:45:10Z</dcterms:modified>
</cp:coreProperties>
</file>