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A40A-FE25-4CBC-9F6D-71F91BCBBF86}" type="datetimeFigureOut">
              <a:rPr lang="ru-RU" smtClean="0"/>
              <a:pPr/>
              <a:t>30.08.2009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0CDE-7D84-4816-BF1F-5FFE071DA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</a:t>
            </a:r>
            <a:r>
              <a:rPr lang="ru-RU" dirty="0" smtClean="0"/>
              <a:t> класс</a:t>
            </a:r>
            <a:br>
              <a:rPr lang="ru-RU" dirty="0" smtClean="0"/>
            </a:br>
            <a:r>
              <a:rPr lang="ru-RU" dirty="0" smtClean="0"/>
              <a:t>Введение новой лексики</a:t>
            </a:r>
            <a:br>
              <a:rPr lang="ru-RU" dirty="0" smtClean="0"/>
            </a:br>
            <a:r>
              <a:rPr lang="ru-RU" dirty="0" smtClean="0"/>
              <a:t>к уроку №4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Where do you live?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15016"/>
            <a:ext cx="6772300" cy="11429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 МОУ </a:t>
            </a:r>
            <a:r>
              <a:rPr lang="ru-RU" dirty="0" err="1" smtClean="0"/>
              <a:t>Подсинская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Лапшина Нина Ивановна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lion lives in the zoo</a:t>
            </a:r>
            <a:br>
              <a:rPr lang="en-US" dirty="0" smtClean="0"/>
            </a:br>
            <a:r>
              <a:rPr lang="en-US" dirty="0" smtClean="0"/>
              <a:t>An elephant lives in the zoo</a:t>
            </a:r>
            <a:endParaRPr lang="ru-RU" dirty="0"/>
          </a:p>
        </p:txBody>
      </p:sp>
      <p:pic>
        <p:nvPicPr>
          <p:cNvPr id="3074" name="Picture 2" descr="Z:\Internet\Рабочий стол\ле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14554"/>
            <a:ext cx="3643338" cy="3000396"/>
          </a:xfrm>
          <a:prstGeom prst="rect">
            <a:avLst/>
          </a:prstGeom>
          <a:noFill/>
        </p:spPr>
      </p:pic>
      <p:pic>
        <p:nvPicPr>
          <p:cNvPr id="3075" name="Picture 3" descr="Z:\Internet\Рабочий стол\сло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350046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/>
          <a:lstStyle/>
          <a:p>
            <a:r>
              <a:rPr lang="en-US" dirty="0" smtClean="0"/>
              <a:t>Learn these words!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Be clever things!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Forest</a:t>
            </a:r>
            <a:br>
              <a:rPr lang="en-US" dirty="0" smtClean="0"/>
            </a:br>
            <a:r>
              <a:rPr lang="en-US" dirty="0" smtClean="0"/>
              <a:t>Do you live in the forest?</a:t>
            </a:r>
            <a:br>
              <a:rPr lang="en-US" dirty="0" smtClean="0"/>
            </a:br>
            <a:r>
              <a:rPr lang="en-US" dirty="0" smtClean="0"/>
              <a:t>Who lives in the forest?</a:t>
            </a:r>
            <a:endParaRPr lang="ru-RU" dirty="0"/>
          </a:p>
        </p:txBody>
      </p:sp>
      <p:pic>
        <p:nvPicPr>
          <p:cNvPr id="1026" name="Picture 2" descr="Z:\Internet\Рабочий стол\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602635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7715304" cy="14572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Garden</a:t>
            </a:r>
            <a:br>
              <a:rPr lang="en-US" dirty="0" smtClean="0"/>
            </a:br>
            <a:r>
              <a:rPr lang="en-US" dirty="0" smtClean="0"/>
              <a:t>Do you live in the garden?</a:t>
            </a:r>
            <a:br>
              <a:rPr lang="en-US" dirty="0" smtClean="0"/>
            </a:br>
            <a:r>
              <a:rPr lang="en-US" dirty="0" smtClean="0"/>
              <a:t>Who lives in the garden?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7072338"/>
            <a:ext cx="6858048" cy="1857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774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</a:t>
            </a:r>
            <a:br>
              <a:rPr lang="en-US" dirty="0" smtClean="0"/>
            </a:br>
            <a:r>
              <a:rPr lang="en-US" dirty="0" smtClean="0"/>
              <a:t>Do you live in the house?</a:t>
            </a:r>
            <a:br>
              <a:rPr lang="en-US" dirty="0" smtClean="0"/>
            </a:br>
            <a:r>
              <a:rPr lang="en-US" dirty="0" smtClean="0"/>
              <a:t>Who lives in the house?</a:t>
            </a:r>
            <a:endParaRPr lang="ru-RU" dirty="0"/>
          </a:p>
        </p:txBody>
      </p:sp>
      <p:pic>
        <p:nvPicPr>
          <p:cNvPr id="3074" name="Picture 2" descr="Z:\Internet\Рабочий стол\д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191000" cy="399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Zoo</a:t>
            </a:r>
            <a:br>
              <a:rPr lang="en-US" dirty="0" smtClean="0"/>
            </a:br>
            <a:r>
              <a:rPr lang="en-US" dirty="0" smtClean="0"/>
              <a:t>Do you live in the zoo?</a:t>
            </a:r>
            <a:br>
              <a:rPr lang="en-US" dirty="0" smtClean="0"/>
            </a:br>
            <a:r>
              <a:rPr lang="en-US" dirty="0" smtClean="0"/>
              <a:t>Who lives in the zoo?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876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River</a:t>
            </a:r>
            <a:br>
              <a:rPr lang="en-US" dirty="0" smtClean="0"/>
            </a:br>
            <a:r>
              <a:rPr lang="en-US" dirty="0" smtClean="0"/>
              <a:t>Do you live in the river?</a:t>
            </a:r>
            <a:br>
              <a:rPr lang="en-US" dirty="0" smtClean="0"/>
            </a:br>
            <a:r>
              <a:rPr lang="en-US" dirty="0" smtClean="0"/>
              <a:t>Who lives in the river?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56436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dog lives in a house</a:t>
            </a:r>
            <a:br>
              <a:rPr lang="en-US" dirty="0" smtClean="0"/>
            </a:br>
            <a:r>
              <a:rPr lang="en-US" dirty="0" smtClean="0"/>
              <a:t>A cat lives in a house</a:t>
            </a:r>
            <a:br>
              <a:rPr lang="en-US" dirty="0" smtClean="0"/>
            </a:br>
            <a:r>
              <a:rPr lang="en-US" dirty="0" smtClean="0"/>
              <a:t>A mouse lives in a house</a:t>
            </a:r>
            <a:endParaRPr lang="ru-RU" dirty="0"/>
          </a:p>
        </p:txBody>
      </p:sp>
      <p:pic>
        <p:nvPicPr>
          <p:cNvPr id="1026" name="Picture 2" descr="Z:\Internet\Рабочий стол\собака ко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43446"/>
            <a:ext cx="3500462" cy="2214554"/>
          </a:xfrm>
          <a:prstGeom prst="rect">
            <a:avLst/>
          </a:prstGeom>
          <a:noFill/>
        </p:spPr>
      </p:pic>
      <p:pic>
        <p:nvPicPr>
          <p:cNvPr id="1027" name="Picture 3" descr="Z:\Internet\Рабочий стол\кошка мышь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143380"/>
            <a:ext cx="3000396" cy="250033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857364"/>
            <a:ext cx="2638439" cy="13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857364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 crocodile lives in a river</a:t>
            </a:r>
            <a:br>
              <a:rPr lang="en-US" dirty="0" smtClean="0"/>
            </a:br>
            <a:r>
              <a:rPr lang="en-US" dirty="0" smtClean="0"/>
              <a:t>A fish lives in a river</a:t>
            </a:r>
            <a:endParaRPr lang="ru-RU" dirty="0"/>
          </a:p>
        </p:txBody>
      </p:sp>
      <p:pic>
        <p:nvPicPr>
          <p:cNvPr id="1026" name="Picture 2" descr="Z:\Internet\Рабочий стол\рыб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143272" cy="1928826"/>
          </a:xfrm>
          <a:prstGeom prst="rect">
            <a:avLst/>
          </a:prstGeom>
          <a:noFill/>
        </p:spPr>
      </p:pic>
      <p:pic>
        <p:nvPicPr>
          <p:cNvPr id="1027" name="Picture 3" descr="Z:\Internet\Рабочий стол\крокодил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85992"/>
            <a:ext cx="414340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tiger lives in a forest</a:t>
            </a:r>
            <a:br>
              <a:rPr lang="en-US" dirty="0" smtClean="0"/>
            </a:br>
            <a:r>
              <a:rPr lang="en-US" dirty="0" smtClean="0"/>
              <a:t>A fox lives in a forest</a:t>
            </a:r>
            <a:endParaRPr lang="ru-RU" dirty="0"/>
          </a:p>
        </p:txBody>
      </p:sp>
      <p:pic>
        <p:nvPicPr>
          <p:cNvPr id="2050" name="Picture 2" descr="Z:\Internet\Рабочий стол\тиг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3143248"/>
            <a:ext cx="3637387" cy="3714752"/>
          </a:xfrm>
          <a:prstGeom prst="rect">
            <a:avLst/>
          </a:prstGeom>
          <a:noFill/>
        </p:spPr>
      </p:pic>
      <p:pic>
        <p:nvPicPr>
          <p:cNvPr id="2051" name="Picture 3" descr="Z:\Internet\Рабочий стол\лис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28056"/>
            <a:ext cx="3357586" cy="3529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2 класс Введение новой лексики к уроку №4  «Where do you live?»</vt:lpstr>
      <vt:lpstr>Forest Do you live in the forest? Who lives in the forest?</vt:lpstr>
      <vt:lpstr>Garden Do you live in the garden? Who lives in the garden?</vt:lpstr>
      <vt:lpstr>House Do you live in the house? Who lives in the house?</vt:lpstr>
      <vt:lpstr>Zoo Do you live in the zoo? Who lives in the zoo?</vt:lpstr>
      <vt:lpstr>River Do you live in the river? Who lives in the river?</vt:lpstr>
      <vt:lpstr>A dog lives in a house A cat lives in a house A mouse lives in a house</vt:lpstr>
      <vt:lpstr>A crocodile lives in a river A fish lives in a river</vt:lpstr>
      <vt:lpstr>A tiger lives in a forest A fox lives in a forest</vt:lpstr>
      <vt:lpstr>A lion lives in the zoo An elephant lives in the zoo</vt:lpstr>
      <vt:lpstr>Learn these words!  Be clever things!</vt:lpstr>
    </vt:vector>
  </TitlesOfParts>
  <Company>Home Lab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Internet</dc:creator>
  <cp:lastModifiedBy>Internet</cp:lastModifiedBy>
  <cp:revision>11</cp:revision>
  <dcterms:created xsi:type="dcterms:W3CDTF">2009-08-30T12:03:24Z</dcterms:created>
  <dcterms:modified xsi:type="dcterms:W3CDTF">2009-08-30T13:55:40Z</dcterms:modified>
</cp:coreProperties>
</file>