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D007-59E8-4044-8F9E-B88F8FC1B500}" type="datetimeFigureOut">
              <a:rPr lang="ru-RU" smtClean="0"/>
              <a:pPr/>
              <a:t>26.09.2009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6CE4-AF0B-4D75-9965-FDF0F6721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Проектная работа ученицы 7А класса Воропаевой Дарьи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Как в домашних условиях узнать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свежее ли куриное яйцо?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000636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Руководитель проекта :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Учитель физики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Маршала Ирина Алексеевна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Я узнала, что тела, погруженные в жидкость ведут себя по – разному. Одни тонут, вторые плавают, третьи всплывают.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 тут, как то раз , стала дома готовить и понадобились вареные яйца. Процесс этот не хитрый, но что я вижу. Одно яйцо не тонет как все. Почему? Надо бы разобраться.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286256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 вспомнилось мне о чем вели речь на уроке физики – условие плавания тел. Может в этом все дело. Может свежее и несвежее яйцо ведут себя в подсоленной воде по – разному? Надо проверить.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Сказано – сделано. Я в школе для проведения опыта.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Ира\Рабочий стол\секция фото\SDC1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35716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Чтобы сделать вывод о поведении тела 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рассчитаем силу тяжести и выталкивающую  силу. </a:t>
            </a:r>
            <a:r>
              <a:rPr lang="en-US" sz="2400" dirty="0" smtClean="0">
                <a:solidFill>
                  <a:srgbClr val="C00000"/>
                </a:solidFill>
              </a:rPr>
              <a:t>F=mg,    F=</a:t>
            </a:r>
            <a:r>
              <a:rPr lang="el-GR" sz="2400" dirty="0" smtClean="0">
                <a:solidFill>
                  <a:srgbClr val="C00000"/>
                </a:solidFill>
              </a:rPr>
              <a:t>ρ</a:t>
            </a:r>
            <a:r>
              <a:rPr lang="en-US" sz="2400" dirty="0" err="1" smtClean="0">
                <a:solidFill>
                  <a:srgbClr val="C00000"/>
                </a:solidFill>
              </a:rPr>
              <a:t>gV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Ира\Рабочий стол\секция фото\SDC1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800000" cy="3600000"/>
          </a:xfrm>
          <a:prstGeom prst="rect">
            <a:avLst/>
          </a:prstGeom>
          <a:noFill/>
        </p:spPr>
      </p:pic>
      <p:pic>
        <p:nvPicPr>
          <p:cNvPr id="2051" name="Picture 3" descr="C:\Documents and Settings\Ира\Рабочий стол\секция фото\SDC10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ра\Рабочий стол\секция фото\SDC1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000" cy="3600000"/>
          </a:xfrm>
          <a:prstGeom prst="rect">
            <a:avLst/>
          </a:prstGeom>
          <a:noFill/>
        </p:spPr>
      </p:pic>
      <p:pic>
        <p:nvPicPr>
          <p:cNvPr id="3075" name="Picture 3" descr="C:\Documents and Settings\Ира\Рабочий стол\секция фото\SDC10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428604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Произведя расчет по данным опыта увидели, что свежее яйцо должно тонуть( что и происходит) так как у него сила тяжести больше Архимедовой силы.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929066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Оставим яйцо на 14 дней в условиях ,не пригодных для хранения, и проверим расчеты  по данным нового опыта. Что же будет через14 дней?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Ира\Рабочий стол\секция фото\опы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285728"/>
            <a:ext cx="3000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Ну вот теперь все понятно. </a:t>
            </a:r>
            <a:r>
              <a:rPr lang="ru-RU" sz="2400" dirty="0" smtClean="0">
                <a:solidFill>
                  <a:srgbClr val="C00000"/>
                </a:solidFill>
              </a:rPr>
              <a:t>Не свежее </a:t>
            </a:r>
            <a:r>
              <a:rPr lang="ru-RU" sz="2400" dirty="0" smtClean="0">
                <a:solidFill>
                  <a:srgbClr val="C00000"/>
                </a:solidFill>
              </a:rPr>
              <a:t>яйцо всплывает в подсоленной воде. Масса его стала меньше, а объем тот же. Значит сила тяжести стала меньше, а Архимедова сила осталась без изменения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857760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Оказывается ,применить изучаемые законы на уроках мы можем в нашей повседневной жизни. Просто  варите яйца в подсоленной воде и тогда ,вспомнив о моем опыте, вы накормите своих близких качественной пищей!! Приятного аппетита!!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5</cp:revision>
  <dcterms:created xsi:type="dcterms:W3CDTF">2009-04-26T12:09:52Z</dcterms:created>
  <dcterms:modified xsi:type="dcterms:W3CDTF">2009-09-26T14:10:15Z</dcterms:modified>
</cp:coreProperties>
</file>