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59" r:id="rId3"/>
    <p:sldId id="285" r:id="rId4"/>
    <p:sldId id="268" r:id="rId5"/>
    <p:sldId id="261" r:id="rId6"/>
    <p:sldId id="288" r:id="rId7"/>
    <p:sldId id="257" r:id="rId8"/>
    <p:sldId id="283" r:id="rId9"/>
    <p:sldId id="260" r:id="rId10"/>
    <p:sldId id="262" r:id="rId11"/>
    <p:sldId id="284" r:id="rId12"/>
    <p:sldId id="291" r:id="rId13"/>
    <p:sldId id="279" r:id="rId14"/>
    <p:sldId id="272" r:id="rId15"/>
    <p:sldId id="287" r:id="rId16"/>
    <p:sldId id="286" r:id="rId17"/>
    <p:sldId id="282" r:id="rId18"/>
    <p:sldId id="266" r:id="rId19"/>
    <p:sldId id="256" r:id="rId20"/>
    <p:sldId id="258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A597FB"/>
    <a:srgbClr val="1B08A8"/>
    <a:srgbClr val="009900"/>
    <a:srgbClr val="4BF12F"/>
    <a:srgbClr val="3439F6"/>
    <a:srgbClr val="30BEF0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67B5C-787A-4CB3-82E7-86CCAADF10E6}" type="datetimeFigureOut">
              <a:rPr lang="ru-RU" smtClean="0"/>
              <a:pPr/>
              <a:t>22.10.2009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D4891-428D-422F-9DA9-369D3384C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D4891-428D-422F-9DA9-369D3384CEB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3A69-7666-4286-9D7E-6A10F512CD65}" type="datetimeFigureOut">
              <a:rPr lang="ru-RU" smtClean="0"/>
              <a:pPr/>
              <a:t>22.10.2009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9D8F-C0E3-4FC0-BD00-4429FCB59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3A69-7666-4286-9D7E-6A10F512CD65}" type="datetimeFigureOut">
              <a:rPr lang="ru-RU" smtClean="0"/>
              <a:pPr/>
              <a:t>22.10.2009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9D8F-C0E3-4FC0-BD00-4429FCB59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3A69-7666-4286-9D7E-6A10F512CD65}" type="datetimeFigureOut">
              <a:rPr lang="ru-RU" smtClean="0"/>
              <a:pPr/>
              <a:t>22.10.2009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9D8F-C0E3-4FC0-BD00-4429FCB59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3A69-7666-4286-9D7E-6A10F512CD65}" type="datetimeFigureOut">
              <a:rPr lang="ru-RU" smtClean="0"/>
              <a:pPr/>
              <a:t>22.10.2009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9D8F-C0E3-4FC0-BD00-4429FCB59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3A69-7666-4286-9D7E-6A10F512CD65}" type="datetimeFigureOut">
              <a:rPr lang="ru-RU" smtClean="0"/>
              <a:pPr/>
              <a:t>22.10.2009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9D8F-C0E3-4FC0-BD00-4429FCB59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3A69-7666-4286-9D7E-6A10F512CD65}" type="datetimeFigureOut">
              <a:rPr lang="ru-RU" smtClean="0"/>
              <a:pPr/>
              <a:t>22.10.2009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9D8F-C0E3-4FC0-BD00-4429FCB59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3A69-7666-4286-9D7E-6A10F512CD65}" type="datetimeFigureOut">
              <a:rPr lang="ru-RU" smtClean="0"/>
              <a:pPr/>
              <a:t>22.10.2009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9D8F-C0E3-4FC0-BD00-4429FCB59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3A69-7666-4286-9D7E-6A10F512CD65}" type="datetimeFigureOut">
              <a:rPr lang="ru-RU" smtClean="0"/>
              <a:pPr/>
              <a:t>22.10.2009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9D8F-C0E3-4FC0-BD00-4429FCB59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3A69-7666-4286-9D7E-6A10F512CD65}" type="datetimeFigureOut">
              <a:rPr lang="ru-RU" smtClean="0"/>
              <a:pPr/>
              <a:t>22.10.2009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9D8F-C0E3-4FC0-BD00-4429FCB59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3A69-7666-4286-9D7E-6A10F512CD65}" type="datetimeFigureOut">
              <a:rPr lang="ru-RU" smtClean="0"/>
              <a:pPr/>
              <a:t>22.10.2009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9D8F-C0E3-4FC0-BD00-4429FCB59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3A69-7666-4286-9D7E-6A10F512CD65}" type="datetimeFigureOut">
              <a:rPr lang="ru-RU" smtClean="0"/>
              <a:pPr/>
              <a:t>22.10.2009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9D8F-C0E3-4FC0-BD00-4429FCB59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3A69-7666-4286-9D7E-6A10F512CD65}" type="datetimeFigureOut">
              <a:rPr lang="ru-RU" smtClean="0"/>
              <a:pPr/>
              <a:t>22.10.2009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9D8F-C0E3-4FC0-BD00-4429FCB59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96;&#1082;&#1086;&#1083;&#1072;\&#1079;&#1074;&#1091;&#1082;&#1080;%20&#1087;&#1088;&#1080;&#1088;&#1086;&#1076;&#1099;\&#1064;&#1091;&#1084;%20&#1084;&#1086;&#1088;&#1103;.mp3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96;&#1082;&#1086;&#1083;&#1072;\&#1079;&#1074;&#1091;&#1082;&#1080;%20&#1087;&#1088;&#1080;&#1088;&#1086;&#1076;&#1099;\&#1058;&#1088;&#1086;&#1087;&#1080;&#1095;&#1077;&#1095;&#1077;&#1089;&#1082;&#1080;&#1081;%20&#1088;&#1072;&#1081;%201%20&#1095;&#1072;&#1089;&#1090;&#1100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429684" cy="6247864"/>
          </a:xfrm>
          <a:prstGeom prst="rect">
            <a:avLst/>
          </a:prstGeom>
          <a:solidFill>
            <a:srgbClr val="4BF12F"/>
          </a:solidFill>
          <a:ln>
            <a:solidFill>
              <a:srgbClr val="0099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spc="300" dirty="0" smtClean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8000" b="1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1B08A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Имя</a:t>
            </a:r>
          </a:p>
          <a:p>
            <a:pPr algn="ctr"/>
            <a:r>
              <a:rPr lang="ru-RU" sz="8000" b="1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1B08A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прилагательное</a:t>
            </a:r>
          </a:p>
          <a:p>
            <a:pPr algn="ctr"/>
            <a:endParaRPr lang="ru-RU" sz="8000" b="1" spc="300" dirty="0" smtClean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8000" b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6357982"/>
          </a:xfr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ср.р.  Т.п.</a:t>
            </a: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Добр</a:t>
            </a:r>
            <a:r>
              <a:rPr lang="ru-RU" sz="4400" dirty="0" smtClean="0">
                <a:solidFill>
                  <a:schemeClr val="accent2"/>
                </a:solidFill>
                <a:latin typeface="Arial Black" pitchFamily="34" charset="0"/>
              </a:rPr>
              <a:t>ым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семенем</a:t>
            </a:r>
          </a:p>
          <a:p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3600" dirty="0" smtClean="0"/>
              <a:t>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ж.р.  П.п.</a:t>
            </a: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ленив</a:t>
            </a:r>
            <a:r>
              <a:rPr lang="ru-RU" sz="4400" dirty="0" smtClean="0">
                <a:solidFill>
                  <a:schemeClr val="accent2"/>
                </a:solidFill>
                <a:latin typeface="Arial Black" pitchFamily="34" charset="0"/>
              </a:rPr>
              <a:t>ой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избе</a:t>
            </a:r>
          </a:p>
          <a:p>
            <a:pPr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м.р. В.п.</a:t>
            </a: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Под  лежач</a:t>
            </a:r>
            <a:r>
              <a:rPr lang="ru-RU" sz="4400" dirty="0" smtClean="0">
                <a:solidFill>
                  <a:schemeClr val="accent2"/>
                </a:solidFill>
                <a:latin typeface="Arial Black" pitchFamily="34" charset="0"/>
              </a:rPr>
              <a:t>ий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камень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F1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cuments\школа\земля знаний\DSC005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2151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" name="Picture 5" descr="C:\Users\user\Documents\школа\земля знаний\DSC0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429000"/>
            <a:ext cx="714381" cy="7858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49792E-6 C 0.01025 0.02034 0.00487 0.01225 0.01494 0.02543 C 0.01893 0.04138 0.01911 0.05363 0.01911 0.07097 " pathEditMode="relative" ptsTypes="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229600" cy="7500966"/>
          </a:xfrm>
        </p:spPr>
        <p:txBody>
          <a:bodyPr>
            <a:normAutofit/>
          </a:bodyPr>
          <a:lstStyle/>
          <a:p>
            <a:endParaRPr lang="ru-RU" sz="3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85720" y="214290"/>
            <a:ext cx="8572560" cy="6357982"/>
          </a:xfrm>
          <a:prstGeom prst="horizontalScrol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SOS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!</a:t>
            </a: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Сегодня _________ день. Какое _________ небо, какое _______ море! Впереди ________ остров. На берегу ________ песок и _________ трава. Мы садимся</a:t>
            </a:r>
            <a:br>
              <a:rPr lang="ru-RU" sz="32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в шлюпки и плывём к ________</a:t>
            </a:r>
            <a:br>
              <a:rPr lang="ru-RU" sz="32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острову.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Объект 4"/>
          <p:cNvPicPr>
            <a:picLocks noChangeArrowheads="1"/>
          </p:cNvPicPr>
          <p:nvPr/>
        </p:nvPicPr>
        <p:blipFill>
          <a:blip r:embed="rId2" cstate="print"/>
          <a:srcRect l="-633" t="-1279" r="-1028" b="-1453"/>
          <a:stretch>
            <a:fillRect/>
          </a:stretch>
        </p:blipFill>
        <p:spPr bwMode="auto">
          <a:xfrm>
            <a:off x="7000892" y="5214950"/>
            <a:ext cx="1231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Кабинет Химии\Desktop\грец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71697" y="0"/>
            <a:ext cx="9415697" cy="6858000"/>
          </a:xfrm>
          <a:prstGeom prst="rect">
            <a:avLst/>
          </a:prstGeom>
          <a:noFill/>
        </p:spPr>
      </p:pic>
      <p:pic>
        <p:nvPicPr>
          <p:cNvPr id="5" name="Шум 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cuments\школа\земля знаний\DSC0058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55155" y="2656115"/>
            <a:ext cx="1633689" cy="2414132"/>
          </a:xfrm>
          <a:prstGeom prst="rect">
            <a:avLst/>
          </a:prstGeom>
          <a:noFill/>
        </p:spPr>
      </p:pic>
      <p:pic>
        <p:nvPicPr>
          <p:cNvPr id="5" name="Picture 2" descr="C:\Users\user\Documents\школа\земля знаний\DSC00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643182"/>
            <a:ext cx="1633689" cy="2414132"/>
          </a:xfrm>
          <a:prstGeom prst="rect">
            <a:avLst/>
          </a:prstGeom>
          <a:noFill/>
        </p:spPr>
      </p:pic>
      <p:pic>
        <p:nvPicPr>
          <p:cNvPr id="6" name="Picture 6" descr="C:\Documents and Settings\Галина Кочурина\Рабочий стол\Галина\картинки\картинки с диска\природа\J02016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49114" cy="6858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Тропичеческий рай 1 ча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cuments\школа\земля знаний\DSC005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2151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" name="Picture 5" descr="C:\Users\user\Documents\школа\земля знаний\DSC0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071942"/>
            <a:ext cx="714381" cy="7858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6574 C -0.03958 -0.08936 -0.04097 -0.08982 -0.05556 -0.10278 C -0.06476 -0.1213 -0.05833 -0.11135 -0.07778 -0.12871 C -0.08663 -0.13658 -0.09392 -0.15047 -0.10278 -0.15834 C -0.11372 -0.16806 -0.12865 -0.16412 -0.14167 -0.16574 C -0.16163 -0.17454 -0.1809 -0.1669 -0.2 -0.15834 C -0.20556 -0.15579 -0.21181 -0.15533 -0.21667 -0.15093 C -0.22222 -0.14607 -0.22708 -0.13889 -0.23333 -0.13612 C -0.24045 -0.13287 -0.26163 -0.12061 -0.26667 -0.11389 C -0.28733 -0.08635 -0.26372 -0.10903 -0.28333 -0.09167 C -0.29687 -0.06459 -0.27882 -0.09653 -0.3 -0.07315 C -0.3026 -0.07037 -0.3033 -0.06528 -0.30556 -0.06204 C -0.31076 -0.05417 -0.31788 -0.04862 -0.32222 -0.03982 C -0.32986 -0.02454 -0.33385 -0.00718 -0.34167 0.00833 C -0.34306 0.03703 -0.33993 0.07523 -0.35278 0.10092 C -0.35868 0.13217 -0.35069 0.10046 -0.36389 0.12685 C -0.36545 0.13009 -0.36476 0.13495 -0.36667 0.13796 C -0.37118 0.1456 -0.37865 0.14907 -0.38333 0.15648 C -0.39236 0.17083 -0.40052 0.18981 -0.41667 0.18981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929354"/>
          </a:xfrm>
          <a:solidFill>
            <a:srgbClr val="4BF12F"/>
          </a:solidFill>
          <a:ln>
            <a:solidFill>
              <a:srgbClr val="0099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haroni" pitchFamily="2" charset="-79"/>
              </a:rPr>
              <a:t>     </a:t>
            </a:r>
            <a:endParaRPr lang="ru-RU" sz="9600" b="1" dirty="0" smtClean="0">
              <a:ln w="10541" cmpd="sng">
                <a:solidFill>
                  <a:srgbClr val="FFFF99"/>
                </a:solidFill>
                <a:prstDash val="solid"/>
              </a:ln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285992"/>
            <a:ext cx="61436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9600" b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Земля</a:t>
            </a:r>
            <a:r>
              <a:rPr lang="ru-RU" sz="9600" b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ru-RU" sz="9600" b="1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F1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cuments\школа\земля знаний\DSC005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</p:pic>
      <p:pic>
        <p:nvPicPr>
          <p:cNvPr id="4103" name="Picture 7" descr="C:\Users\user\Documents\школа\земля знаний\DSC0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072074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8299 C -0.03889 0.08021 -0.03976 0.07651 -0.04184 0.07443 C -0.04358 0.07259 -0.04653 0.07374 -0.04809 0.07166 C -0.05417 0.06334 -0.05729 0.05201 -0.06302 0.04323 C -0.06927 0.03352 -0.07622 0.02474 -0.08229 0.01503 C -0.08716 0.00717 -0.08872 -0.00231 -0.09288 -0.01063 C -0.09948 -0.03722 -0.10139 -0.04138 -0.10139 -0.07004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ocuments\школа\земля знаний\DSC005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8358246" cy="6215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ctrTitle"/>
          </p:nvPr>
        </p:nvSpPr>
        <p:spPr>
          <a:xfrm>
            <a:off x="857224" y="3143248"/>
            <a:ext cx="7772400" cy="21129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ocuments\школа\Отсканировано 23.03.2009 21-35.bmp"/>
          <p:cNvPicPr/>
          <p:nvPr/>
        </p:nvPicPr>
        <p:blipFill>
          <a:blip r:embed="rId2" cstate="print">
            <a:grayscl/>
          </a:blip>
          <a:srcRect b="16432"/>
          <a:stretch>
            <a:fillRect/>
          </a:stretch>
        </p:blipFill>
        <p:spPr bwMode="auto">
          <a:xfrm>
            <a:off x="2285984" y="214290"/>
            <a:ext cx="4500594" cy="64294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86544"/>
          </a:xfrm>
          <a:solidFill>
            <a:srgbClr val="4BF12F"/>
          </a:solidFill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rgbClr val="3439F6"/>
                  </a:solidFill>
                  <a:prstDash val="solid"/>
                </a:ln>
                <a:solidFill>
                  <a:srgbClr val="1B08A8"/>
                </a:solidFill>
              </a:rPr>
              <a:t>             </a:t>
            </a:r>
            <a:r>
              <a:rPr lang="ru-RU" sz="8800" b="1" dirty="0" smtClean="0">
                <a:ln w="10541" cmpd="sng">
                  <a:solidFill>
                    <a:srgbClr val="3439F6"/>
                  </a:solidFill>
                  <a:prstDash val="solid"/>
                </a:ln>
                <a:solidFill>
                  <a:srgbClr val="1B08A8"/>
                </a:solidFill>
              </a:rPr>
              <a:t>Путешествие</a:t>
            </a:r>
          </a:p>
          <a:p>
            <a:pPr>
              <a:buNone/>
            </a:pPr>
            <a:r>
              <a:rPr lang="ru-RU" sz="8800" b="1" dirty="0" smtClean="0">
                <a:ln w="10541" cmpd="sng">
                  <a:solidFill>
                    <a:srgbClr val="3439F6"/>
                  </a:solidFill>
                  <a:prstDash val="solid"/>
                </a:ln>
                <a:solidFill>
                  <a:srgbClr val="1B08A8"/>
                </a:solidFill>
              </a:rPr>
              <a:t>  к Земле Знаний</a:t>
            </a:r>
          </a:p>
          <a:p>
            <a:pPr>
              <a:buNone/>
            </a:pP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</a:t>
            </a:r>
          </a:p>
          <a:p>
            <a:pPr>
              <a:buNone/>
            </a:pP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40" y="5000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3" descr="C:\Users\user\Documents\школа\земля знаний\DSC00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286124"/>
            <a:ext cx="2214578" cy="285752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Ключ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haroni" pitchFamily="2" charset="-79"/>
              </a:rPr>
              <a:t> Ключ   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6 ряд         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-ей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5 ряд         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ые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,  -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ие</a:t>
            </a:r>
            <a:endParaRPr lang="ru-RU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4 ряд         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ый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,  -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ий</a:t>
            </a:r>
            <a:r>
              <a:rPr lang="ru-RU" sz="3600" smtClean="0">
                <a:solidFill>
                  <a:srgbClr val="FF0000"/>
                </a:solidFill>
                <a:latin typeface="Arial Black" pitchFamily="34" charset="0"/>
              </a:rPr>
              <a:t>, -ой       </a:t>
            </a:r>
            <a:endParaRPr lang="ru-RU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3 ряд         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-ой,  -ёй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2 ряд         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-им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 ряд         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ый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,  - ой,    -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ий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148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2" descr="C:\Users\user\Documents\школа\земля знаний\DSC00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857232"/>
            <a:ext cx="1214446" cy="114300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solidFill>
            <a:srgbClr val="4BF12F"/>
          </a:solidFill>
          <a:ln>
            <a:solidFill>
              <a:srgbClr val="009900"/>
            </a:solidFill>
          </a:ln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00FF"/>
                </a:solidFill>
              </a:rPr>
              <a:t>Спасибо </a:t>
            </a:r>
            <a:br>
              <a:rPr lang="ru-RU" sz="9600" b="1" dirty="0" smtClean="0">
                <a:solidFill>
                  <a:srgbClr val="0000FF"/>
                </a:solidFill>
              </a:rPr>
            </a:br>
            <a:r>
              <a:rPr lang="ru-RU" sz="9600" b="1" dirty="0" smtClean="0">
                <a:solidFill>
                  <a:srgbClr val="0000FF"/>
                </a:solidFill>
              </a:rPr>
              <a:t>за работу!</a:t>
            </a:r>
            <a:endParaRPr lang="ru-RU" sz="9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F1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cuments\школа\земля знаний\DSC005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" name="Picture 5" descr="C:\Users\user\Documents\школа\земля знаний\DSC0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57166"/>
            <a:ext cx="769932" cy="8747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6565 C 0.00277 0.08276 0.00711 0.08021 0.01232 0.09408 C 0.01527 0.10217 0.01475 0.10772 0.01666 0.11674 C 0.01996 0.13338 0.02448 0.14794 0.03159 0.16204 C 0.03437 0.17337 0.03732 0.1847 0.0401 0.19602 C 0.0408 0.20273 0.0408 0.20943 0.04218 0.2159 C 0.04288 0.21914 0.04531 0.22145 0.04652 0.22446 C 0.04826 0.22908 0.04965 0.2337 0.05069 0.23856 C 0.05225 0.24572 0.05277 0.25682 0.05503 0.26399 C 0.05937 0.27739 0.06597 0.28872 0.07205 0.30097 C 0.07795 0.33287 0.09045 0.3509 0.10382 0.37725 C 0.11996 0.40939 0.10625 0.38904 0.11666 0.41424 C 0.11909 0.42025 0.12517 0.43111 0.12517 0.43111 C 0.12847 0.44498 0.12569 0.4362 0.13368 0.45099 C 0.14461 0.47134 0.15086 0.46741 0.16979 0.47087 C 0.1776 0.47226 0.18541 0.4748 0.19323 0.47642 C 0.20052 0.48313 0.20312 0.48798 0.20607 0.49908 C 0.20538 0.51225 0.20642 0.52589 0.20382 0.53884 C 0.2033 0.54161 0.1993 0.53976 0.19757 0.54161 C 0.19548 0.54346 0.19531 0.54808 0.19323 0.54993 C 0.18923 0.55432 0.17899 0.5564 0.17413 0.55871 C 0.16979 0.55779 0.16527 0.55825 0.16128 0.55571 C 0.15659 0.5534 0.14861 0.54415 0.14861 0.54415 C 0.14357 0.53491 0.13889 0.5282 0.13159 0.52173 C 0.11909 0.49769 0.13628 0.52843 0.12083 0.50763 C 0.10902 0.49168 0.12621 0.50532 0.10816 0.49353 C 0.10191 0.48521 0.09843 0.47712 0.09114 0.47087 C 0.08246 0.45354 0.06909 0.44614 0.05503 0.43967 C 0.0526 0.43851 0.05121 0.43458 0.04861 0.43412 C 0.03732 0.43181 0.02586 0.43204 0.01458 0.43111 C -0.01459 0.43204 -0.04375 0.43158 -0.07275 0.43412 C -0.07726 0.43458 -0.08542 0.43967 -0.08542 0.43967 C -0.08681 0.44244 -0.08785 0.44591 -0.08976 0.44822 C -0.0915 0.45053 -0.09462 0.45123 -0.09618 0.45377 C -0.09757 0.45608 -0.09723 0.45955 -0.09827 0.46232 C -0.09931 0.46533 -0.10105 0.4681 -0.10243 0.47087 C -0.10521 0.49191 -0.1099 0.50971 -0.12379 0.52173 C -0.13039 0.53537 -0.12709 0.52705 -0.1323 0.54739 C -0.13386 0.55386 -0.14497 0.55871 -0.14497 0.55871 C -0.15955 0.61535 -0.14705 0.56126 -0.15139 0.69741 C -0.15209 0.71983 -0.18212 0.74226 -0.19618 0.7485 C -0.21233 0.76283 -0.21615 0.75636 -0.2408 0.75381 C -0.24948 0.74665 -0.25747 0.74226 -0.26632 0.7344 C -0.26841 0.73255 -0.27275 0.72862 -0.27275 0.72862 C -0.27414 0.72584 -0.275 0.72215 -0.27691 0.72006 C -0.28073 0.71544 -0.28976 0.70851 -0.28976 0.70851 C -0.30261 0.68331 -0.3217 0.65257 -0.3217 0.6209 " pathEditMode="relative" ptsTypes="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Users\user\Documents\школа\земля знаний\DSC005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" name="Picture 2" descr="C:\Users\user\Documents\школа\земля знаний\DSC00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00042"/>
            <a:ext cx="704856" cy="9191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5 0.09824 C -0.01857 0.13916 -0.01111 0.12621 -0.0243 0.14378 C -0.02795 0.15349 -0.03038 0.16297 -0.03489 0.17198 C -0.04375 0.21983 -0.0375 0.27971 -0.02222 0.32501 C -0.01736 0.33981 -0.01614 0.35414 -0.00937 0.36755 C -0.0085 0.37124 -0.00538 0.38904 -0.00086 0.39297 C 0.00157 0.39505 0.00487 0.39482 0.00764 0.39575 C 0.0224 0.40869 0.01563 0.40476 0.02674 0.41008 C 0.0448 0.43343 0.03959 0.44522 0.03959 0.48359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6215106"/>
          </a:xfr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Свободн</a:t>
            </a:r>
            <a:r>
              <a:rPr lang="ru-RU" sz="4800" dirty="0" smtClean="0">
                <a:solidFill>
                  <a:schemeClr val="accent2"/>
                </a:solidFill>
                <a:latin typeface="Arial Black" pitchFamily="34" charset="0"/>
              </a:rPr>
              <a:t>ый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-   м.р.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Багажн</a:t>
            </a:r>
            <a:r>
              <a:rPr lang="ru-RU" sz="4800" dirty="0" smtClean="0">
                <a:solidFill>
                  <a:schemeClr val="accent2"/>
                </a:solidFill>
                <a:latin typeface="Arial Black" pitchFamily="34" charset="0"/>
              </a:rPr>
              <a:t>ый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-   м.р.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Дорожн</a:t>
            </a:r>
            <a:r>
              <a:rPr lang="ru-RU" sz="4800" dirty="0" smtClean="0">
                <a:solidFill>
                  <a:schemeClr val="accent2"/>
                </a:solidFill>
                <a:latin typeface="Arial Black" pitchFamily="34" charset="0"/>
              </a:rPr>
              <a:t>ая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-  ж.р.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Городск</a:t>
            </a:r>
            <a:r>
              <a:rPr lang="ru-RU" sz="4800" dirty="0" smtClean="0">
                <a:solidFill>
                  <a:schemeClr val="accent2"/>
                </a:solidFill>
                <a:latin typeface="Arial Black" pitchFamily="34" charset="0"/>
              </a:rPr>
              <a:t>ая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-  ж.р.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Северн</a:t>
            </a:r>
            <a:r>
              <a:rPr lang="ru-RU" sz="4800" dirty="0" smtClean="0">
                <a:solidFill>
                  <a:schemeClr val="accent2"/>
                </a:solidFill>
                <a:latin typeface="Arial Black" pitchFamily="34" charset="0"/>
              </a:rPr>
              <a:t>ое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-  ср.р.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Погодн</a:t>
            </a:r>
            <a:r>
              <a:rPr lang="ru-RU" sz="4800" dirty="0" smtClean="0">
                <a:solidFill>
                  <a:schemeClr val="accent2"/>
                </a:solidFill>
                <a:latin typeface="Arial Black" pitchFamily="34" charset="0"/>
              </a:rPr>
              <a:t>ые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- </a:t>
            </a:r>
            <a:r>
              <a:rPr lang="ru-RU" sz="4800" dirty="0" smtClean="0">
                <a:solidFill>
                  <a:schemeClr val="accent2"/>
                </a:solidFill>
                <a:latin typeface="Arial Black" pitchFamily="34" charset="0"/>
              </a:rPr>
              <a:t>мн.ч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786188" y="2571750"/>
            <a:ext cx="1928812" cy="18573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7" name="Picture 5" descr="на корабл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75"/>
            <a:ext cx="17859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hip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39075" y="1428750"/>
            <a:ext cx="13049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3286125" y="1428750"/>
            <a:ext cx="1357313" cy="50006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429125" y="1428750"/>
            <a:ext cx="1500188" cy="3571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857375" y="3500438"/>
            <a:ext cx="1785938" cy="14287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5572125" y="1714500"/>
            <a:ext cx="1428750" cy="9286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5929313" y="3071813"/>
            <a:ext cx="1857375" cy="21431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5929313" y="4000500"/>
            <a:ext cx="1500187" cy="50006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690937" y="4881563"/>
            <a:ext cx="1071563" cy="45243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571750" y="4071938"/>
            <a:ext cx="1143000" cy="64293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5286375" y="4572000"/>
            <a:ext cx="1071563" cy="785813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71750" y="2000250"/>
            <a:ext cx="1071563" cy="64293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75301E-7 C -0.1507 -0.00162 -0.30156 -0.00301 -0.45226 -0.00601 C -0.5757 -0.01179 -0.69913 -0.00809 -0.8224 -0.00809 " pathEditMode="relative" ptsTypes="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-конечная звезда 10"/>
          <p:cNvSpPr/>
          <p:nvPr/>
        </p:nvSpPr>
        <p:spPr>
          <a:xfrm>
            <a:off x="1428750" y="357188"/>
            <a:ext cx="6429375" cy="5286375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 rot="19151455">
            <a:off x="1374775" y="458788"/>
            <a:ext cx="6429375" cy="5286375"/>
          </a:xfrm>
          <a:prstGeom prst="star4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2533" name="Рисунок 5" descr="анкруг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571750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F1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cuments\школа\земля знаний\DSC005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7" name="Picture 3" descr="C:\Users\user\Documents\школа\земля знаний\DSC0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785818" cy="8572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638 C 0.00677 0.08253 0.00816 0.10171 0.01146 0.12044 C 0.01441 0.13777 0.01997 0.15742 0.02431 0.1743 C 0.029 0.19279 0.03056 0.21128 0.0434 0.22238 C 0.05122 0.2381 0.05191 0.24226 0.06476 0.2478 C 0.07882 0.26075 0.06406 0.24919 0.09445 0.25636 C 0.10643 0.25913 0.11007 0.26468 0.11997 0.27346 C 0.1257 0.27855 0.13959 0.27624 0.1434 0.27624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84" cy="6357982"/>
          </a:xfr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Добр …     семенем поле засевать – никогда      нужды не знать.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Где работа, там и густо,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а в ленив…  избе пусто.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Под 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лежач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…   камень вода не течёт.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130</Words>
  <Application>Microsoft Office PowerPoint</Application>
  <PresentationFormat>Экран (4:3)</PresentationFormat>
  <Paragraphs>42</Paragraphs>
  <Slides>21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Ключ</vt:lpstr>
      <vt:lpstr>Спасибо 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138</cp:revision>
  <dcterms:created xsi:type="dcterms:W3CDTF">2009-03-22T19:07:52Z</dcterms:created>
  <dcterms:modified xsi:type="dcterms:W3CDTF">2009-10-22T16:43:40Z</dcterms:modified>
</cp:coreProperties>
</file>