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709" autoAdjust="0"/>
  </p:normalViewPr>
  <p:slideViewPr>
    <p:cSldViewPr>
      <p:cViewPr varScale="1">
        <p:scale>
          <a:sx n="74" d="100"/>
          <a:sy n="74" d="100"/>
        </p:scale>
        <p:origin x="-3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E1426-C71C-45AF-86A9-19EB692E5817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50D28-C5A4-4C55-A7BC-389EA5A621F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50D28-C5A4-4C55-A7BC-389EA5A621F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F30B-1CFD-494B-A388-A6F30B6B4691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8AC4-8D24-4D1D-BB36-1735AE7020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F30B-1CFD-494B-A388-A6F30B6B4691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8AC4-8D24-4D1D-BB36-1735AE7020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F30B-1CFD-494B-A388-A6F30B6B4691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8AC4-8D24-4D1D-BB36-1735AE7020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F30B-1CFD-494B-A388-A6F30B6B4691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8AC4-8D24-4D1D-BB36-1735AE7020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F30B-1CFD-494B-A388-A6F30B6B4691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8AC4-8D24-4D1D-BB36-1735AE7020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F30B-1CFD-494B-A388-A6F30B6B4691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8AC4-8D24-4D1D-BB36-1735AE7020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F30B-1CFD-494B-A388-A6F30B6B4691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8AC4-8D24-4D1D-BB36-1735AE7020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F30B-1CFD-494B-A388-A6F30B6B4691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8AC4-8D24-4D1D-BB36-1735AE7020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F30B-1CFD-494B-A388-A6F30B6B4691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8AC4-8D24-4D1D-BB36-1735AE7020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F30B-1CFD-494B-A388-A6F30B6B4691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8AC4-8D24-4D1D-BB36-1735AE7020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F30B-1CFD-494B-A388-A6F30B6B4691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8AC4-8D24-4D1D-BB36-1735AE7020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2F30B-1CFD-494B-A388-A6F30B6B4691}" type="datetimeFigureOut">
              <a:rPr lang="ru-RU" smtClean="0"/>
              <a:pPr/>
              <a:t>25.10.2009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D8AC4-8D24-4D1D-BB36-1735AE7020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7" y="500043"/>
            <a:ext cx="8315356" cy="264318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ПРОЕКТ  ПО ОЗНАКОМЛЕНИЮ  ДЕТЕЙ </a:t>
            </a:r>
            <a:r>
              <a:rPr lang="ru-RU" dirty="0">
                <a:solidFill>
                  <a:schemeClr val="accent6"/>
                </a:solidFill>
              </a:rPr>
              <a:t>СО </a:t>
            </a:r>
            <a:r>
              <a:rPr lang="ru-RU" dirty="0" smtClean="0">
                <a:solidFill>
                  <a:schemeClr val="accent6"/>
                </a:solidFill>
              </a:rPr>
              <a:t>СВОЕЙ 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dirty="0" smtClean="0">
                <a:solidFill>
                  <a:schemeClr val="accent6"/>
                </a:solidFill>
              </a:rPr>
              <a:t>МАЛОЙ  </a:t>
            </a:r>
            <a:r>
              <a:rPr lang="ru-RU" dirty="0">
                <a:solidFill>
                  <a:schemeClr val="accent6"/>
                </a:solidFill>
              </a:rPr>
              <a:t>РОДИНОЙ.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Мунтян Ольга Владимировна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воспитатель 1 квалификационной категории ДОУ  № 4 «Сказка» ЗАТО г. Заозерск Мурманской области</a:t>
            </a:r>
          </a:p>
          <a:p>
            <a:pPr>
              <a:lnSpc>
                <a:spcPct val="80000"/>
              </a:lnSpc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FF0000"/>
                </a:solidFill>
              </a:rPr>
              <a:t>2009 год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28600"/>
            <a:ext cx="4419600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505200"/>
            <a:ext cx="44196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500034" y="1500174"/>
            <a:ext cx="3276600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Детские </a:t>
            </a:r>
          </a:p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работы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Библиотека  города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58370" name="Picture 2" descr="D:\Рабочий стол\фото дети\DSC00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7715304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 У З Е 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Изображение 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0600" y="1447800"/>
            <a:ext cx="2947988" cy="5240338"/>
          </a:xfrm>
          <a:prstGeom prst="rect">
            <a:avLst/>
          </a:prstGeom>
          <a:noFill/>
          <a:ln/>
        </p:spPr>
      </p:pic>
      <p:pic>
        <p:nvPicPr>
          <p:cNvPr id="6" name="Picture 3" descr="Изображение 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57818" y="1357298"/>
            <a:ext cx="2974975" cy="5287963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user\Рабочий стол\фото дети\экскурсия\DSC0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2814638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фото дети\экскурсия\DSC0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933825"/>
            <a:ext cx="3810000" cy="292417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2967335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Маленькая родина всё равно</a:t>
            </a:r>
          </a:p>
          <a:p>
            <a:pPr algn="ctr"/>
            <a:r>
              <a:rPr lang="ru-RU" sz="24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большая, ведь она единственная.</a:t>
            </a:r>
          </a:p>
          <a:p>
            <a:pPr algn="ctr"/>
            <a:r>
              <a:rPr lang="ru-RU" kern="10" dirty="0" smtClean="0">
                <a:ln w="9525">
                  <a:noFill/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                    </a:t>
            </a:r>
            <a:endParaRPr lang="ru-RU" kern="10" dirty="0">
              <a:ln w="9525">
                <a:noFill/>
                <a:round/>
                <a:headEnd/>
                <a:tailEnd/>
              </a:ln>
              <a:solidFill>
                <a:srgbClr val="0099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работа  с  родителями</a:t>
            </a:r>
            <a:br>
              <a:rPr lang="ru-RU" sz="48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</a:b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3" name="Picture 2" descr="IMG_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3400" y="874713"/>
            <a:ext cx="7977188" cy="5983287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00034" y="200024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СПАСИБО ЗА ВНИМАНИЕ !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214290"/>
            <a:ext cx="80724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ТЕМА:</a:t>
            </a:r>
            <a:r>
              <a:rPr lang="ru-RU" sz="2800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Ознакомление дошкольников с родным городом».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8" descr="Вид на Лопатк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2910" y="1196536"/>
            <a:ext cx="7896252" cy="5661464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214290"/>
            <a:ext cx="87154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ЦЕЛЬ ПРОЕКТА: </a:t>
            </a:r>
            <a:r>
              <a:rPr lang="ru-RU" sz="2800" b="1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ВЫРАБОТАТЬ СИСТЕМУ РАБОТЫ </a:t>
            </a:r>
            <a:r>
              <a:rPr lang="ru-RU" sz="2800" b="1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 РАЗВИТИЮ СВЯЗНОЙ РЕЧИ ДЕТЕЙ С ОНР ПО ОЗНАКОМЛЕНИЮ </a:t>
            </a:r>
            <a:r>
              <a:rPr lang="ru-RU" sz="2800" b="1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ДЕТЕЙ С РОДНЫМ </a:t>
            </a:r>
            <a:r>
              <a:rPr lang="ru-RU" sz="2800" b="1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ГОРОДОМ.</a:t>
            </a:r>
            <a:r>
              <a:rPr lang="ru-RU" sz="2800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chemeClr val="accent6"/>
              </a:solidFill>
              <a:latin typeface="Arial" pitchFamily="34" charset="0"/>
            </a:endParaRPr>
          </a:p>
        </p:txBody>
      </p:sp>
      <p:pic>
        <p:nvPicPr>
          <p:cNvPr id="61444" name="Picture 4" descr="D:\Рабочий стол\фото заозерска и природа севера\сканирование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14488"/>
            <a:ext cx="7578964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428596" y="571480"/>
            <a:ext cx="8286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ЭТАПЫ  ПРОЕКТА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472" y="1857364"/>
          <a:ext cx="3643338" cy="518160"/>
        </p:xfrm>
        <a:graphic>
          <a:graphicData uri="http://schemas.openxmlformats.org/drawingml/2006/table">
            <a:tbl>
              <a:tblPr/>
              <a:tblGrid>
                <a:gridCol w="3643338"/>
              </a:tblGrid>
              <a:tr h="42862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accent6"/>
                          </a:solidFill>
                        </a:rPr>
                        <a:t>ПОДГОТОВИТЕЛЬНЫЙ</a:t>
                      </a:r>
                      <a:endParaRPr lang="ru-RU" sz="2800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72066" y="1857364"/>
          <a:ext cx="3643338" cy="518160"/>
        </p:xfrm>
        <a:graphic>
          <a:graphicData uri="http://schemas.openxmlformats.org/drawingml/2006/table">
            <a:tbl>
              <a:tblPr/>
              <a:tblGrid>
                <a:gridCol w="3643338"/>
              </a:tblGrid>
              <a:tr h="50006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6"/>
                          </a:solidFill>
                        </a:rPr>
                        <a:t>          ОСНОВНОЙ</a:t>
                      </a:r>
                      <a:endParaRPr lang="ru-RU" sz="28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868" y="3500438"/>
          <a:ext cx="2019018" cy="533973"/>
        </p:xfrm>
        <a:graphic>
          <a:graphicData uri="http://schemas.openxmlformats.org/drawingml/2006/table">
            <a:tbl>
              <a:tblPr/>
              <a:tblGrid>
                <a:gridCol w="2019018"/>
              </a:tblGrid>
              <a:tr h="533973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accent6"/>
                          </a:solidFill>
                        </a:rPr>
                        <a:t>ИТОГОВЫЙ</a:t>
                      </a:r>
                      <a:endParaRPr lang="ru-RU" sz="2800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357158" y="214290"/>
            <a:ext cx="8572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ПОДГОТОВИТЕЛЬНЫЙ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ЭТАП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14414" y="3286124"/>
          <a:ext cx="2545938" cy="959606"/>
        </p:xfrm>
        <a:graphic>
          <a:graphicData uri="http://schemas.openxmlformats.org/drawingml/2006/table">
            <a:tbl>
              <a:tblPr/>
              <a:tblGrid>
                <a:gridCol w="2545938"/>
              </a:tblGrid>
              <a:tr h="959606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6"/>
                          </a:solidFill>
                        </a:rPr>
                        <a:t>ДЕЯТЕЛЬНОСТЬ ПЕДАГОГА</a:t>
                      </a:r>
                      <a:endParaRPr lang="ru-RU" sz="28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572132" y="3357562"/>
          <a:ext cx="2597361" cy="973254"/>
        </p:xfrm>
        <a:graphic>
          <a:graphicData uri="http://schemas.openxmlformats.org/drawingml/2006/table">
            <a:tbl>
              <a:tblPr/>
              <a:tblGrid>
                <a:gridCol w="2597361"/>
              </a:tblGrid>
              <a:tr h="973254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6"/>
                          </a:solidFill>
                        </a:rPr>
                        <a:t>ДЕЯТЕЛЬНОСТЬ РОДИТЕЛЕЙ</a:t>
                      </a:r>
                      <a:endParaRPr lang="ru-RU" sz="28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rot="5400000">
            <a:off x="2285984" y="1000108"/>
            <a:ext cx="2428892" cy="2000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6200000" flipH="1">
            <a:off x="4500562" y="1000108"/>
            <a:ext cx="2571768" cy="2143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571472" y="285728"/>
            <a:ext cx="82153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rPr>
              <a:t>               ОСНОВНОЙ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rPr>
              <a:t>  ЭТАП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00501" y="2333767"/>
          <a:ext cx="2614177" cy="1050878"/>
        </p:xfrm>
        <a:graphic>
          <a:graphicData uri="http://schemas.openxmlformats.org/drawingml/2006/table">
            <a:tbl>
              <a:tblPr/>
              <a:tblGrid>
                <a:gridCol w="2614177"/>
              </a:tblGrid>
              <a:tr h="1050878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6"/>
                          </a:solidFill>
                        </a:rPr>
                        <a:t>ДЕЯТЕЛЬНОСТЬ ПЕДАГОГА</a:t>
                      </a:r>
                      <a:endParaRPr lang="ru-RU" sz="28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43636" y="2357430"/>
          <a:ext cx="2553219" cy="1037230"/>
        </p:xfrm>
        <a:graphic>
          <a:graphicData uri="http://schemas.openxmlformats.org/drawingml/2006/table">
            <a:tbl>
              <a:tblPr/>
              <a:tblGrid>
                <a:gridCol w="2553219"/>
              </a:tblGrid>
              <a:tr h="103723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6"/>
                          </a:solidFill>
                        </a:rPr>
                        <a:t>ДЕЯТЕЛЬНОСТЬ ДЕТЕЙ</a:t>
                      </a:r>
                      <a:endParaRPr lang="ru-RU" sz="28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357554" y="4857760"/>
          <a:ext cx="2583272" cy="1000132"/>
        </p:xfrm>
        <a:graphic>
          <a:graphicData uri="http://schemas.openxmlformats.org/drawingml/2006/table">
            <a:tbl>
              <a:tblPr/>
              <a:tblGrid>
                <a:gridCol w="2583272"/>
              </a:tblGrid>
              <a:tr h="1000132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6"/>
                          </a:solidFill>
                        </a:rPr>
                        <a:t>ДЕЯТЕЛЬНОСТЬ РОДИТЕЛЕЙ</a:t>
                      </a:r>
                      <a:endParaRPr lang="ru-RU" sz="28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cxnSp>
        <p:nvCxnSpPr>
          <p:cNvPr id="7" name="Прямая со стрелкой 6"/>
          <p:cNvCxnSpPr>
            <a:stCxn id="55297" idx="2"/>
          </p:cNvCxnSpPr>
          <p:nvPr/>
        </p:nvCxnSpPr>
        <p:spPr>
          <a:xfrm rot="5400000">
            <a:off x="2591291" y="198125"/>
            <a:ext cx="1353933" cy="28218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55297" idx="2"/>
          </p:cNvCxnSpPr>
          <p:nvPr/>
        </p:nvCxnSpPr>
        <p:spPr>
          <a:xfrm rot="16200000" flipH="1">
            <a:off x="5270215" y="341000"/>
            <a:ext cx="1353933" cy="2536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55297" idx="2"/>
          </p:cNvCxnSpPr>
          <p:nvPr/>
        </p:nvCxnSpPr>
        <p:spPr>
          <a:xfrm rot="5400000">
            <a:off x="2698448" y="2877050"/>
            <a:ext cx="3925701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ИТОГОВЫЙ  ЭТАП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00501" y="2333767"/>
          <a:ext cx="2614177" cy="1050878"/>
        </p:xfrm>
        <a:graphic>
          <a:graphicData uri="http://schemas.openxmlformats.org/drawingml/2006/table">
            <a:tbl>
              <a:tblPr/>
              <a:tblGrid>
                <a:gridCol w="2614177"/>
              </a:tblGrid>
              <a:tr h="1050878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6"/>
                          </a:solidFill>
                        </a:rPr>
                        <a:t>ДЕЯТЕЛЬНОСТЬ ПЕДАГОГА</a:t>
                      </a:r>
                      <a:endParaRPr lang="ru-RU" sz="28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43636" y="2357430"/>
          <a:ext cx="2553219" cy="1037230"/>
        </p:xfrm>
        <a:graphic>
          <a:graphicData uri="http://schemas.openxmlformats.org/drawingml/2006/table">
            <a:tbl>
              <a:tblPr/>
              <a:tblGrid>
                <a:gridCol w="2553219"/>
              </a:tblGrid>
              <a:tr h="103723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6"/>
                          </a:solidFill>
                        </a:rPr>
                        <a:t>ДЕЯТЕЛЬНОСТЬ ДЕТЕЙ</a:t>
                      </a:r>
                      <a:endParaRPr lang="ru-RU" sz="28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357554" y="4857760"/>
          <a:ext cx="2583272" cy="1000132"/>
        </p:xfrm>
        <a:graphic>
          <a:graphicData uri="http://schemas.openxmlformats.org/drawingml/2006/table">
            <a:tbl>
              <a:tblPr/>
              <a:tblGrid>
                <a:gridCol w="2583272"/>
              </a:tblGrid>
              <a:tr h="1000132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6"/>
                          </a:solidFill>
                        </a:rPr>
                        <a:t>ДЕЯТЕЛЬНОСТЬ РОДИТЕЛЕЙ</a:t>
                      </a:r>
                      <a:endParaRPr lang="ru-RU" sz="28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rot="5400000">
            <a:off x="2591291" y="198125"/>
            <a:ext cx="1353933" cy="28218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679157" y="932058"/>
            <a:ext cx="2464611" cy="1353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2698448" y="2877050"/>
            <a:ext cx="3925701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571500" y="857250"/>
          <a:ext cx="7929563" cy="5786438"/>
        </p:xfrm>
        <a:graphic>
          <a:graphicData uri="http://schemas.openxmlformats.org/presentationml/2006/ole">
            <p:oleObj spid="_x0000_s87042" name="Слайд" r:id="rId3" imgW="4572000" imgH="3429000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user\Рабочий стол\IMG_0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0"/>
            <a:ext cx="5146675" cy="6858000"/>
          </a:xfrm>
          <a:prstGeom prst="rect">
            <a:avLst/>
          </a:prstGeom>
          <a:noFill/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 rot="5400000">
            <a:off x="-1981200" y="2819400"/>
            <a:ext cx="6477000" cy="11430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600" i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Arial"/>
                <a:cs typeface="Arial"/>
              </a:rPr>
              <a:t>туристические</a:t>
            </a:r>
          </a:p>
        </p:txBody>
      </p:sp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 rot="5400000">
            <a:off x="5653110" y="2990832"/>
            <a:ext cx="5029200" cy="7620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600" i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Arial"/>
                <a:cs typeface="Arial"/>
              </a:rPr>
              <a:t>прогулки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179</TotalTime>
  <Words>117</Words>
  <Application>Microsoft Office PowerPoint</Application>
  <PresentationFormat>Экран (4:3)</PresentationFormat>
  <Paragraphs>34</Paragraphs>
  <Slides>15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Слайд</vt:lpstr>
      <vt:lpstr>ПРОЕКТ  ПО ОЗНАКОМЛЕНИЮ  ДЕТЕЙ СО СВОЕЙ  МАЛОЙ  РОДИНОЙ.</vt:lpstr>
      <vt:lpstr>Слайд 2</vt:lpstr>
      <vt:lpstr>Слайд 3</vt:lpstr>
      <vt:lpstr>Слайд 4</vt:lpstr>
      <vt:lpstr>Слайд 5</vt:lpstr>
      <vt:lpstr>Слайд 6</vt:lpstr>
      <vt:lpstr>ИТОГОВЫЙ  ЭТАП</vt:lpstr>
      <vt:lpstr>Слайд 8</vt:lpstr>
      <vt:lpstr>Слайд 9</vt:lpstr>
      <vt:lpstr>Слайд 10</vt:lpstr>
      <vt:lpstr>Библиотека  города</vt:lpstr>
      <vt:lpstr>М У З Е Й</vt:lpstr>
      <vt:lpstr>Слайд 13</vt:lpstr>
      <vt:lpstr>работа  с  родителями </vt:lpstr>
      <vt:lpstr>Слайд 15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ПО ОЗНАКОМЛЕНИЮ  ДЕТЕЙ СО СВОЕЙ  МАЛОЙ  РОДИНОЙ.</dc:title>
  <dc:creator>Zver</dc:creator>
  <cp:lastModifiedBy>Bill Gates</cp:lastModifiedBy>
  <cp:revision>21</cp:revision>
  <dcterms:created xsi:type="dcterms:W3CDTF">2009-02-08T16:56:09Z</dcterms:created>
  <dcterms:modified xsi:type="dcterms:W3CDTF">2009-10-25T14:24:14Z</dcterms:modified>
</cp:coreProperties>
</file>