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70" r:id="rId2"/>
    <p:sldId id="258" r:id="rId3"/>
    <p:sldId id="262" r:id="rId4"/>
    <p:sldId id="263" r:id="rId5"/>
    <p:sldId id="261" r:id="rId6"/>
    <p:sldId id="259" r:id="rId7"/>
    <p:sldId id="264" r:id="rId8"/>
    <p:sldId id="257" r:id="rId9"/>
    <p:sldId id="268" r:id="rId10"/>
    <p:sldId id="273" r:id="rId11"/>
    <p:sldId id="272" r:id="rId12"/>
    <p:sldId id="274" r:id="rId13"/>
    <p:sldId id="269" r:id="rId14"/>
    <p:sldId id="265" r:id="rId15"/>
    <p:sldId id="266" r:id="rId16"/>
    <p:sldId id="267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7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C8B327-3947-4F1F-978A-C89437390627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91055B-60AA-452E-8C66-ED1B9C297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AFE6F4-1C85-4661-A17E-A92627D866AE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736763-C3D1-44E2-82C0-5C5FD5A6F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0C8BDE-1E24-49A1-9130-B9D527CE4B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9183FA-8910-4FC5-9384-D4DD7723EE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7B349-EC42-4A0F-BF76-A35891BB2B52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7391E0-0290-494F-BC9B-BFDE160A0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C694-6D9B-4590-B3F9-EFCA95B01338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2065-8592-4458-978B-EA45FC10B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4573-9DB6-4CAD-A3A3-DE6FED824C7D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07E6-CADE-4C68-A489-600D4CD22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3C76-D1D7-49FB-B8B5-554E741595D9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1B03-6B87-412F-ABC2-3AEEA4629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9CE4DB-E285-49D5-9AFB-8B3310A02EDA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3C46C-AD92-4C8D-9D80-5408E79C5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8E7B-085C-48E6-A388-1B008D9E7A84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EEB5-E80A-4AC5-AE1A-4B498FC7D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D150-8672-4377-AE2E-BBC657148757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5C4B-ABD7-4F71-AAB4-170DB5EB7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C9E0-02F3-4FC2-A3E0-DF1A0240254B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E397-BF93-415D-BEC9-C2928B2F4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3D1ED1-642D-4D0B-84BF-DDCD63D43692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A5BDDA-A98B-4ED5-B046-2536B5FCF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A0B3-06EC-4EF6-BB5A-0423120D2394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E75C-DB19-4A19-9770-7A1D64F1A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D51B3E-0349-4C42-944C-45524ED765F1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54D898-4EE9-481F-8106-BAFE0C885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2B9A49A-7CC2-4B86-91B8-848E7078AEBE}" type="datetimeFigureOut">
              <a:rPr lang="ru-RU"/>
              <a:pPr>
                <a:defRPr/>
              </a:pPr>
              <a:t>23.11.2009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A6A7AA5-7AF9-4283-B65F-BD9F1C03B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34" r:id="rId7"/>
    <p:sldLayoutId id="2147483727" r:id="rId8"/>
    <p:sldLayoutId id="2147483735" r:id="rId9"/>
    <p:sldLayoutId id="2147483726" r:id="rId10"/>
    <p:sldLayoutId id="214748372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90F155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0F155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007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007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FFE000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GIGA\&#1052;&#1086;&#1080;%20&#1076;&#1086;&#1082;&#1091;&#1084;&#1077;&#1085;&#1090;&#1099;\114%20&#1063;&#1040;&#1049;&#1050;&#1054;&#1042;&#1057;&#1050;&#1048;&#1049;%20-%20&#1042;&#1040;&#1051;&#1068;&#1057;%20&#1062;&#1042;&#1045;&#1058;&#1054;&#1042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Root\Мои документы\Мои рисунки\Цветы\Фиолетовый цвет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214813"/>
            <a:ext cx="8501062" cy="2071687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Цели: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продолжить формирование графических умений и навыков;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развивать наблюдательность;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воспитывать у детей любовь к живой природе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85750" y="714375"/>
            <a:ext cx="85820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Verdana" pitchFamily="34" charset="0"/>
              </a:rPr>
              <a:t>Рисование с натуры </a:t>
            </a:r>
          </a:p>
          <a:p>
            <a:pPr algn="ctr"/>
            <a:r>
              <a:rPr lang="ru-RU" sz="5400" b="1">
                <a:solidFill>
                  <a:srgbClr val="C00000"/>
                </a:solidFill>
                <a:latin typeface="Verdana" pitchFamily="34" charset="0"/>
              </a:rPr>
              <a:t>или по памяти .</a:t>
            </a:r>
          </a:p>
          <a:p>
            <a:pPr algn="ctr"/>
            <a:r>
              <a:rPr lang="ru-RU" sz="6000" b="1">
                <a:solidFill>
                  <a:srgbClr val="00B0F0"/>
                </a:solidFill>
                <a:latin typeface="Verdana" pitchFamily="34" charset="0"/>
              </a:rPr>
              <a:t>Весенний цветок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0"/>
            <a:ext cx="5513388" cy="6696075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28688"/>
            <a:ext cx="3109912" cy="467995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85875"/>
            <a:ext cx="2786062" cy="4071938"/>
          </a:xfrm>
          <a:prstGeom prst="rect">
            <a:avLst/>
          </a:prstGeom>
          <a:noFill/>
          <a:ln w="9525">
            <a:solidFill>
              <a:srgbClr val="00192F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285875"/>
            <a:ext cx="2786063" cy="4071938"/>
          </a:xfrm>
          <a:prstGeom prst="rect">
            <a:avLst/>
          </a:prstGeom>
          <a:noFill/>
          <a:ln w="9525">
            <a:solidFill>
              <a:srgbClr val="00192F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285875"/>
            <a:ext cx="2771775" cy="4071938"/>
          </a:xfrm>
          <a:prstGeom prst="rect">
            <a:avLst/>
          </a:prstGeom>
          <a:noFill/>
          <a:ln w="9525">
            <a:solidFill>
              <a:srgbClr val="00192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61925"/>
            <a:ext cx="5513388" cy="6696075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114 ЧАЙКОВСКИЙ - 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Root\Мои документы\Мои рисунки\Цветы\Тюльпа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-341313" y="-628650"/>
            <a:ext cx="9875838" cy="2963863"/>
            <a:chOff x="-215" y="-396"/>
            <a:chExt cx="6221" cy="1867"/>
          </a:xfrm>
        </p:grpSpPr>
        <p:pic>
          <p:nvPicPr>
            <p:cNvPr id="28674" name="Заголовок 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15" y="-396"/>
              <a:ext cx="6221" cy="1867"/>
            </a:xfrm>
            <a:prstGeom prst="rect">
              <a:avLst/>
            </a:prstGeom>
            <a:noFill/>
          </p:spPr>
        </p:pic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317" y="225"/>
              <a:ext cx="5155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135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Подиум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4506913" cy="635793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214313"/>
            <a:ext cx="4495800" cy="635793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4598988" cy="6429375"/>
          </a:xfrm>
          <a:prstGeom prst="rect">
            <a:avLst/>
          </a:prstGeom>
          <a:noFill/>
          <a:ln w="57150">
            <a:solidFill>
              <a:srgbClr val="C58D01"/>
            </a:solidFill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214313"/>
            <a:ext cx="4441825" cy="64293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4468813" cy="642937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3"/>
            <a:ext cx="4572000" cy="6429375"/>
          </a:xfrm>
          <a:prstGeom prst="rect">
            <a:avLst/>
          </a:prstGeom>
          <a:noFill/>
          <a:ln w="57150">
            <a:solidFill>
              <a:srgbClr val="0082A5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8" descr="Фиолетовый цветок.jp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7" descr="C:\Documents and Settings\Root\Мои документы\Картинки\Картинки\КАРТИНКИ\AG00373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214813"/>
            <a:ext cx="27051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C:\Documents and Settings\Root\Мои документы\Картинки\Картинки\КАРТИНКИ\BD00122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76046">
            <a:off x="746125" y="4168775"/>
            <a:ext cx="178276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C:\Documents and Settings\Root\Мои документы\Картинки\Картинки\КАРТИНКИ\BD00122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54125">
            <a:off x="6815138" y="4200525"/>
            <a:ext cx="17557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357188" y="2428875"/>
            <a:ext cx="8286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i="1">
                <a:solidFill>
                  <a:srgbClr val="F44A7B"/>
                </a:solidFill>
                <a:latin typeface="Georgia" pitchFamily="18" charset="0"/>
              </a:rPr>
              <a:t>Всем  спасибо!</a:t>
            </a:r>
            <a:endParaRPr lang="ru-RU" sz="6600" b="1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500063"/>
            <a:ext cx="771525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>
                <a:solidFill>
                  <a:srgbClr val="6DD1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Молодцы!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14313"/>
            <a:ext cx="3987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4429125" cy="6357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571875"/>
            <a:ext cx="4000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64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8429625" cy="6858000"/>
          </a:xfrm>
          <a:prstGeom prst="rect">
            <a:avLst/>
          </a:prstGeom>
          <a:noFill/>
          <a:ln w="57150">
            <a:solidFill>
              <a:srgbClr val="0D0D0D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4659313" cy="5867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85750"/>
            <a:ext cx="3571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643313"/>
            <a:ext cx="35718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63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0"/>
            <a:ext cx="6643687" cy="6858000"/>
          </a:xfrm>
          <a:prstGeom prst="rect">
            <a:avLst/>
          </a:prstGeom>
          <a:noFill/>
          <a:ln w="57150">
            <a:solidFill>
              <a:srgbClr val="0D0D0D"/>
            </a:solidFill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818F1-BBAA-432F-883A-B4FCFD9248EC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4379912" cy="6286500"/>
          </a:xfrm>
          <a:prstGeom prst="rect">
            <a:avLst/>
          </a:prstGeom>
          <a:noFill/>
          <a:ln w="57150">
            <a:solidFill>
              <a:srgbClr val="0D0D0D"/>
            </a:solidFill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9875"/>
            <a:ext cx="4319588" cy="6302375"/>
          </a:xfrm>
          <a:prstGeom prst="rect">
            <a:avLst/>
          </a:prstGeom>
          <a:noFill/>
          <a:ln w="57150">
            <a:solidFill>
              <a:srgbClr val="0D0D0D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57150">
            <a:solidFill>
              <a:srgbClr val="0D0D0D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oot\Мои документы\Картинки\Картинки\КАРТИНКИ\AG00402_.GIF"/>
          <p:cNvPicPr>
            <a:picLocks noChangeAspect="1" noChangeArrowheads="1" noCrop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928688" y="500063"/>
            <a:ext cx="5000625" cy="592931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3" descr="C:\Documents and Settings\Root\Мои документы\Картинки\Картинки\КАРТИНКИ\AG00130_.GIF"/>
          <p:cNvPicPr>
            <a:picLocks noChangeAspect="1" noChangeArrowheads="1" noCrop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 rot="-3161435">
            <a:off x="6573045" y="1259681"/>
            <a:ext cx="14716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282</TotalTime>
  <Words>31</Words>
  <Application>Microsoft Office PowerPoint</Application>
  <PresentationFormat>On-screen Show (4:3)</PresentationFormat>
  <Paragraphs>12</Paragraphs>
  <Slides>17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Verdana</vt:lpstr>
      <vt:lpstr>Arial</vt:lpstr>
      <vt:lpstr>Wingdings 2</vt:lpstr>
      <vt:lpstr>Calibri</vt:lpstr>
      <vt:lpstr>Georgia</vt:lpstr>
      <vt:lpstr>Times New Roman</vt:lpstr>
      <vt:lpstr>Аспект</vt:lpstr>
      <vt:lpstr>Аспект</vt:lpstr>
      <vt:lpstr>Аспект</vt:lpstr>
      <vt:lpstr>Аспект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Kontora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Sergey</cp:lastModifiedBy>
  <cp:revision>35</cp:revision>
  <dcterms:created xsi:type="dcterms:W3CDTF">2009-01-22T15:08:24Z</dcterms:created>
  <dcterms:modified xsi:type="dcterms:W3CDTF">2009-11-23T14:40:14Z</dcterms:modified>
</cp:coreProperties>
</file>