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750B96-7376-4187-A8E8-3B1B7974FF5F}" type="datetimeFigureOut">
              <a:rPr lang="ru-RU" smtClean="0"/>
              <a:pPr/>
              <a:t>15.10.2009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43E85-3A1E-4BAD-A21D-8AD63103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ll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C00000"/>
                </a:solidFill>
              </a:rPr>
              <a:t>литературные сказки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28380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Д.Н.Мамин- Сибиряк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Сказка про храброго зайца- Длинные Уши,  Косые Глаза, Короткий Хвост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mtClean="0"/>
              <a:t>Это интересно !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/>
          <a:lstStyle/>
          <a:p>
            <a:r>
              <a:rPr lang="ru-RU" dirty="0" smtClean="0"/>
              <a:t>Выражение «волчий аппетит» </a:t>
            </a:r>
            <a:r>
              <a:rPr lang="ru-RU" dirty="0" smtClean="0"/>
              <a:t>неверно</a:t>
            </a:r>
            <a:r>
              <a:rPr lang="ru-RU" dirty="0" smtClean="0"/>
              <a:t>, т.к. волк ест очень медленно, никогда не разевает пасть широко, потому что у него слишком узкие челюсти.</a:t>
            </a:r>
          </a:p>
          <a:p>
            <a:endParaRPr lang="ru-RU" dirty="0" smtClean="0"/>
          </a:p>
          <a:p>
            <a:r>
              <a:rPr lang="ru-RU" dirty="0" smtClean="0"/>
              <a:t>Прозвище «косой» зайцу дали напрасно, потому что глаза у зайца большие, бархатисто- тёмные, красивые, не косят. Дело в том, что у зайца малоподвижная шея и он не может оглянуться на преследователя. Вот и скашивает глаза, а людям кажется, что он косой.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Д.Н.Мамин- Сибиряк</a:t>
            </a:r>
            <a:endParaRPr lang="ru-RU" dirty="0"/>
          </a:p>
        </p:txBody>
      </p:sp>
      <p:pic>
        <p:nvPicPr>
          <p:cNvPr id="1026" name="Picture 2" descr="C:\Documents and Settings\Рита\Рабочий стол\мои рисунки\Мои рисунки\к ур.рус.яз\р.яз.3класс\Мамин-Сибиря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4071966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В.В.Мешков</a:t>
            </a:r>
            <a:br>
              <a:rPr lang="ru-RU" dirty="0" smtClean="0"/>
            </a:br>
            <a:r>
              <a:rPr lang="ru-RU" dirty="0" smtClean="0"/>
              <a:t>Сказ об Урале</a:t>
            </a:r>
            <a:br>
              <a:rPr lang="ru-RU" dirty="0" smtClean="0"/>
            </a:br>
            <a:r>
              <a:rPr lang="ru-RU" dirty="0" smtClean="0"/>
              <a:t>1949 год</a:t>
            </a:r>
            <a:endParaRPr lang="ru-RU" dirty="0"/>
          </a:p>
        </p:txBody>
      </p:sp>
      <p:pic>
        <p:nvPicPr>
          <p:cNvPr id="4" name="Содержимое 3" descr="урал.г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57423" y="285727"/>
            <a:ext cx="4357717" cy="7500992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Экспресс- опрос</a:t>
            </a:r>
            <a:endParaRPr lang="ru-RU" dirty="0"/>
          </a:p>
        </p:txBody>
      </p:sp>
      <p:pic>
        <p:nvPicPr>
          <p:cNvPr id="6" name="Содержимое 5" descr="кроссворд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785794"/>
            <a:ext cx="6650422" cy="5786478"/>
          </a:xfrm>
        </p:spPr>
      </p:pic>
      <p:pic>
        <p:nvPicPr>
          <p:cNvPr id="2050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500569"/>
            <a:ext cx="4839351" cy="214314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чистоговорка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ctr">
              <a:buNone/>
            </a:pPr>
            <a:r>
              <a:rPr lang="ru-RU" sz="7200" i="1" dirty="0" smtClean="0">
                <a:solidFill>
                  <a:srgbClr val="FFFF00"/>
                </a:solidFill>
              </a:rPr>
              <a:t>Заяц скачет,</a:t>
            </a:r>
          </a:p>
          <a:p>
            <a:pPr lvl="8" algn="ctr">
              <a:buNone/>
            </a:pPr>
            <a:r>
              <a:rPr lang="ru-RU" sz="7200" i="1" dirty="0" smtClean="0">
                <a:solidFill>
                  <a:srgbClr val="FFFF00"/>
                </a:solidFill>
              </a:rPr>
              <a:t>цапля плачет</a:t>
            </a:r>
            <a:endParaRPr lang="ru-RU" sz="7200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00570"/>
            <a:ext cx="1819656" cy="166786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картинный план</a:t>
            </a:r>
            <a:endParaRPr lang="ru-RU" dirty="0"/>
          </a:p>
        </p:txBody>
      </p:sp>
      <p:pic>
        <p:nvPicPr>
          <p:cNvPr id="4" name="Содержимое 3" descr="заяц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9376" y="447856"/>
            <a:ext cx="2181626" cy="3000378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заяц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87759" y="869903"/>
            <a:ext cx="2216703" cy="3048618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заяц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59377" y="3669789"/>
            <a:ext cx="2143140" cy="2947447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заяц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598705" y="1455210"/>
            <a:ext cx="2143141" cy="2947449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заяц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723745"/>
            <a:ext cx="2278971" cy="3134255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Эмоциональное состояние какого героя сказки отражают эти слова?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боялся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крикнул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расхрабрившийся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несчастный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еле жив от страха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приободрился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народная мудрость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7200" b="1" i="1" dirty="0" smtClean="0">
                <a:solidFill>
                  <a:srgbClr val="002060"/>
                </a:solidFill>
              </a:rPr>
              <a:t>Зайца ноги носят,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rgbClr val="002060"/>
                </a:solidFill>
              </a:rPr>
              <a:t>волка зубы кормят.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экспресс- диагностика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13573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Заяц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храбрый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645025" y="857232"/>
            <a:ext cx="4041775" cy="14287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Заяц трусливый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7" name="Содержимое 16" descr="пень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20049" y="3380489"/>
            <a:ext cx="2403295" cy="335757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Содержимое 17" descr="ёл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0694" y="2071678"/>
            <a:ext cx="3071834" cy="405448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146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литературные сказки</vt:lpstr>
      <vt:lpstr>Д.Н.Мамин- Сибиряк</vt:lpstr>
      <vt:lpstr>В.В.Мешков Сказ об Урале 1949 год</vt:lpstr>
      <vt:lpstr>Экспресс- опрос</vt:lpstr>
      <vt:lpstr>чистоговорка</vt:lpstr>
      <vt:lpstr>картинный план</vt:lpstr>
      <vt:lpstr>Эмоциональное состояние какого героя сказки отражают эти слова?</vt:lpstr>
      <vt:lpstr>народная мудрость</vt:lpstr>
      <vt:lpstr>экспресс- диагностика</vt:lpstr>
      <vt:lpstr>Это интересно 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литературные сказки</dc:title>
  <dc:creator>Admin</dc:creator>
  <cp:lastModifiedBy>Admin</cp:lastModifiedBy>
  <cp:revision>7</cp:revision>
  <dcterms:created xsi:type="dcterms:W3CDTF">2009-10-04T15:20:09Z</dcterms:created>
  <dcterms:modified xsi:type="dcterms:W3CDTF">2009-10-15T14:46:31Z</dcterms:modified>
</cp:coreProperties>
</file>