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94" r:id="rId10"/>
    <p:sldId id="287" r:id="rId11"/>
    <p:sldId id="263" r:id="rId12"/>
    <p:sldId id="275" r:id="rId13"/>
    <p:sldId id="295" r:id="rId14"/>
    <p:sldId id="288" r:id="rId15"/>
    <p:sldId id="264" r:id="rId16"/>
    <p:sldId id="265" r:id="rId17"/>
    <p:sldId id="274" r:id="rId18"/>
    <p:sldId id="273" r:id="rId19"/>
    <p:sldId id="284" r:id="rId20"/>
    <p:sldId id="296" r:id="rId21"/>
    <p:sldId id="289" r:id="rId22"/>
    <p:sldId id="266" r:id="rId23"/>
    <p:sldId id="267" r:id="rId24"/>
    <p:sldId id="297" r:id="rId25"/>
    <p:sldId id="290" r:id="rId26"/>
    <p:sldId id="276" r:id="rId27"/>
    <p:sldId id="268" r:id="rId28"/>
    <p:sldId id="269" r:id="rId29"/>
    <p:sldId id="270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BB15A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6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1BBF4-5479-47FA-8FDE-2C01765F0CB6}" type="datetimeFigureOut">
              <a:rPr lang="ru-RU" smtClean="0"/>
              <a:pPr/>
              <a:t>14.10.2009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6033-72DB-4A2C-97D5-174492BA74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wmf"/><Relationship Id="rId4" Type="http://schemas.openxmlformats.org/officeDocument/2006/relationships/image" Target="../media/image2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Муниципальное общеобразовательное учреждение «Средняя общеобразовательная школа №1 села Покойного </a:t>
            </a:r>
            <a:r>
              <a:rPr lang="ru-RU" sz="2000" dirty="0" err="1" smtClean="0">
                <a:solidFill>
                  <a:srgbClr val="C00000"/>
                </a:solidFill>
              </a:rPr>
              <a:t>Буденновского</a:t>
            </a:r>
            <a:r>
              <a:rPr lang="ru-RU" sz="2000" dirty="0" smtClean="0">
                <a:solidFill>
                  <a:srgbClr val="C00000"/>
                </a:solidFill>
              </a:rPr>
              <a:t> района» Ставропольского края.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8000" dirty="0" smtClean="0">
                <a:solidFill>
                  <a:srgbClr val="0070C0"/>
                </a:solidFill>
              </a:rPr>
              <a:t>  Устное народное творчество.  </a:t>
            </a:r>
          </a:p>
          <a:p>
            <a:pPr algn="r">
              <a:buNone/>
            </a:pPr>
            <a:endParaRPr lang="ru-RU" sz="4000" dirty="0" smtClean="0">
              <a:solidFill>
                <a:srgbClr val="0070C0"/>
              </a:solidFill>
            </a:endParaRPr>
          </a:p>
          <a:p>
            <a:pPr algn="r"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Кл. руководитель: </a:t>
            </a:r>
          </a:p>
          <a:p>
            <a:pPr algn="r"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Шабанова Н.Н.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454381"/>
            <a:ext cx="2571768" cy="340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По щучьему веленью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веленью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По моему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хотенью,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Ступай печь на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вторую станцию  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станцию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«Считалки».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Пользователь\Мои документы\Мои рисунки\Scan20557.JPG"/>
          <p:cNvPicPr>
            <a:picLocks noChangeAspect="1" noChangeArrowheads="1"/>
          </p:cNvPicPr>
          <p:nvPr/>
        </p:nvPicPr>
        <p:blipFill>
          <a:blip r:embed="rId2" cstate="print"/>
          <a:srcRect t="2675" r="63775"/>
          <a:stretch>
            <a:fillRect/>
          </a:stretch>
        </p:blipFill>
        <p:spPr bwMode="auto">
          <a:xfrm>
            <a:off x="214282" y="214290"/>
            <a:ext cx="5214974" cy="6143668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2 станция «Считалки».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Documents and Settings\Пользователь\Мои документы\Мои рисунки\Рисунок36.w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14423"/>
            <a:ext cx="5072098" cy="5214974"/>
          </a:xfrm>
          <a:prstGeom prst="rect">
            <a:avLst/>
          </a:prstGeom>
          <a:noFill/>
        </p:spPr>
      </p:pic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Какие считалки знаете?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Пользователь\Мои документы\Мультфильмы\0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500174"/>
            <a:ext cx="6120000" cy="459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339933"/>
                </a:solidFill>
              </a:rPr>
              <a:t>Игра со зрителями:</a:t>
            </a:r>
            <a:endParaRPr lang="ru-RU" sz="6000" b="1" dirty="0">
              <a:solidFill>
                <a:srgbClr val="3399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929198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АНИМАЦИЯ\mp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357982" cy="4786346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Мои документы\АНИМАЦИЯ\book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2806" y="357166"/>
            <a:ext cx="1881194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По щучьему веленью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веленью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По моему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хотенью,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Ступай печь на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третью станцию  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станцию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«Песни».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Пользователь\Мои документы\Мои рисунки\Scan20557.JPG"/>
          <p:cNvPicPr>
            <a:picLocks noChangeAspect="1" noChangeArrowheads="1"/>
          </p:cNvPicPr>
          <p:nvPr/>
        </p:nvPicPr>
        <p:blipFill>
          <a:blip r:embed="rId2" cstate="print"/>
          <a:srcRect t="2675" r="63775"/>
          <a:stretch>
            <a:fillRect/>
          </a:stretch>
        </p:blipFill>
        <p:spPr bwMode="auto">
          <a:xfrm>
            <a:off x="214282" y="214290"/>
            <a:ext cx="5214974" cy="6143668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3 станция «Песни».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Мои рисунки\Рисунок15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1714488"/>
            <a:ext cx="7129492" cy="4786334"/>
          </a:xfrm>
          <a:prstGeom prst="rect">
            <a:avLst/>
          </a:prstGeom>
          <a:noFill/>
        </p:spPr>
      </p:pic>
      <p:pic>
        <p:nvPicPr>
          <p:cNvPr id="1027" name="Picture 3" descr="C:\Documents and Settings\Пользователь\Мои документы\ещё картинки\PE00693_.WMF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14422"/>
            <a:ext cx="3299286" cy="3029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Определите тему песни: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А </a:t>
            </a:r>
            <a:r>
              <a:rPr lang="ru-RU" b="1" dirty="0" err="1" smtClean="0">
                <a:solidFill>
                  <a:srgbClr val="0070C0"/>
                </a:solidFill>
              </a:rPr>
              <a:t>качи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качи</a:t>
            </a:r>
            <a:r>
              <a:rPr lang="ru-RU" b="1" dirty="0" smtClean="0">
                <a:solidFill>
                  <a:srgbClr val="0070C0"/>
                </a:solidFill>
              </a:rPr>
              <a:t>, </a:t>
            </a:r>
            <a:r>
              <a:rPr lang="ru-RU" b="1" dirty="0" err="1" smtClean="0">
                <a:solidFill>
                  <a:srgbClr val="0070C0"/>
                </a:solidFill>
              </a:rPr>
              <a:t>качи</a:t>
            </a:r>
            <a:r>
              <a:rPr lang="ru-RU" b="1" dirty="0" smtClean="0">
                <a:solidFill>
                  <a:srgbClr val="0070C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Прилетели к нам грачи.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Они сели на ворота.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Ворота-то: скрип, скрип!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А Коленька спит, спит.</a:t>
            </a:r>
            <a:endParaRPr lang="en-US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70C0"/>
                </a:solidFill>
              </a:rPr>
              <a:t>         </a:t>
            </a:r>
            <a:r>
              <a:rPr lang="ru-RU" b="1" dirty="0" smtClean="0">
                <a:solidFill>
                  <a:srgbClr val="0070C0"/>
                </a:solidFill>
              </a:rPr>
              <a:t>Ответ: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  Колыбельная.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Пользователь\Мои документы\Мои рисунки\колыбел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5211" t="64083" r="44401" b="9084"/>
          <a:stretch>
            <a:fillRect/>
          </a:stretch>
        </p:blipFill>
        <p:spPr bwMode="auto">
          <a:xfrm>
            <a:off x="4357686" y="1857364"/>
            <a:ext cx="4429156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Когда и какие действия сопровождали такими словами?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Ножки, ножки,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Куда вы бежите?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В лесок по </a:t>
            </a:r>
            <a:r>
              <a:rPr lang="ru-RU" b="1" dirty="0" err="1" smtClean="0">
                <a:solidFill>
                  <a:srgbClr val="0070C0"/>
                </a:solidFill>
              </a:rPr>
              <a:t>мошок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Избушку лишить,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Чтоб не холодно жить.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(</a:t>
            </a:r>
            <a:r>
              <a:rPr lang="ru-RU" b="1" dirty="0" err="1" smtClean="0">
                <a:solidFill>
                  <a:srgbClr val="0070C0"/>
                </a:solidFill>
              </a:rPr>
              <a:t>Мошок</a:t>
            </a:r>
            <a:r>
              <a:rPr lang="ru-RU" b="1" dirty="0" smtClean="0">
                <a:solidFill>
                  <a:srgbClr val="0070C0"/>
                </a:solidFill>
              </a:rPr>
              <a:t> – мох, лишить –прокладывать,          конопатить избу мхом).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        Ответ: Так обучают ребенка ходить.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Пользователь\Мои документы\движущиеся картинки\V06ANI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14942" y="2143116"/>
            <a:ext cx="328614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Как называется такая песня?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Ой вы, жаворонки,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Жавороночки</a:t>
            </a:r>
            <a:r>
              <a:rPr lang="ru-RU" sz="2800" b="1" dirty="0" smtClean="0">
                <a:solidFill>
                  <a:srgbClr val="0070C0"/>
                </a:solidFill>
              </a:rPr>
              <a:t>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Летите в поле,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Несите здоровье: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Первое – коровье,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Второе – овечье,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Третье – человечье.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       </a:t>
            </a:r>
            <a:r>
              <a:rPr lang="ru-RU" sz="2800" dirty="0" smtClean="0">
                <a:solidFill>
                  <a:srgbClr val="0070C0"/>
                </a:solidFill>
              </a:rPr>
              <a:t>( Веснянка. В них перечислялись блага, которые ждут от наступления весеннего тепла и лета: главным было ожидание здоровья).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5286388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Пользователь\Мои документы\ещё картинки\NA01368_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571612"/>
            <a:ext cx="4363786" cy="3724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786322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Пользователь\Мои документы\АНИМАЦИЯ\mp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785794"/>
            <a:ext cx="535785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Путешествие: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4" name="7-конечная звезда 3"/>
          <p:cNvSpPr/>
          <p:nvPr/>
        </p:nvSpPr>
        <p:spPr>
          <a:xfrm>
            <a:off x="142845" y="214290"/>
            <a:ext cx="2643207" cy="235745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1 станция: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«Пословицы»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3286117" y="4214818"/>
            <a:ext cx="2643207" cy="235745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5 станция «Сказки»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2857489" y="1214423"/>
            <a:ext cx="3214711" cy="271464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 станция «Считалки»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1" name="Shape 10"/>
          <p:cNvCxnSpPr/>
          <p:nvPr/>
        </p:nvCxnSpPr>
        <p:spPr>
          <a:xfrm>
            <a:off x="2500299" y="714357"/>
            <a:ext cx="333196" cy="2247719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кругленная соединительная линия 12"/>
          <p:cNvCxnSpPr>
            <a:stCxn id="9" idx="1"/>
          </p:cNvCxnSpPr>
          <p:nvPr/>
        </p:nvCxnSpPr>
        <p:spPr>
          <a:xfrm flipV="1">
            <a:off x="6072205" y="681215"/>
            <a:ext cx="404627" cy="22790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14"/>
          <p:cNvCxnSpPr/>
          <p:nvPr/>
        </p:nvCxnSpPr>
        <p:spPr>
          <a:xfrm flipH="1">
            <a:off x="7608115" y="1730385"/>
            <a:ext cx="1250172" cy="1841492"/>
          </a:xfrm>
          <a:prstGeom prst="curvedConnector4">
            <a:avLst>
              <a:gd name="adj1" fmla="val -18285"/>
              <a:gd name="adj2" fmla="val 7284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hape 16"/>
          <p:cNvCxnSpPr/>
          <p:nvPr/>
        </p:nvCxnSpPr>
        <p:spPr>
          <a:xfrm rot="5400000" flipH="1">
            <a:off x="4974433" y="3883824"/>
            <a:ext cx="1714524" cy="2376512"/>
          </a:xfrm>
          <a:prstGeom prst="curvedConnector4">
            <a:avLst>
              <a:gd name="adj1" fmla="val -13333"/>
              <a:gd name="adj2" fmla="val 654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0" descr="Save00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14346" y="2714620"/>
            <a:ext cx="3214678" cy="381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7-конечная звезда 15"/>
          <p:cNvSpPr/>
          <p:nvPr/>
        </p:nvSpPr>
        <p:spPr>
          <a:xfrm>
            <a:off x="6357950" y="214290"/>
            <a:ext cx="2643207" cy="235745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 станция «Песни»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8" name="7-конечная звезда 17"/>
          <p:cNvSpPr/>
          <p:nvPr/>
        </p:nvSpPr>
        <p:spPr>
          <a:xfrm>
            <a:off x="6215074" y="3571876"/>
            <a:ext cx="2643207" cy="2357454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 станция «Скороговорки»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6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339933"/>
                </a:solidFill>
              </a:rPr>
              <a:t>Игра со зрителями:</a:t>
            </a:r>
            <a:endParaRPr lang="ru-RU" sz="6000" b="1" dirty="0">
              <a:solidFill>
                <a:srgbClr val="3399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929198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АНИМАЦИЯ\mp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357982" cy="4786346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Мои документы\АНИМАЦИЯ\book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2806" y="357166"/>
            <a:ext cx="1881194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По щучьему веленью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веленью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По моему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хотенью,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Ступай печь на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четвертую  станцию  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станцию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«Скороговорки».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Пользователь\Мои документы\Мои рисунки\Scan20557.JPG"/>
          <p:cNvPicPr>
            <a:picLocks noChangeAspect="1" noChangeArrowheads="1"/>
          </p:cNvPicPr>
          <p:nvPr/>
        </p:nvPicPr>
        <p:blipFill>
          <a:blip r:embed="rId2" cstate="print"/>
          <a:srcRect t="2675" r="63775"/>
          <a:stretch>
            <a:fillRect/>
          </a:stretch>
        </p:blipFill>
        <p:spPr bwMode="auto">
          <a:xfrm>
            <a:off x="214282" y="214290"/>
            <a:ext cx="4786346" cy="6143668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4 станция «Скороговорки».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Пользователь\Мои документы\ещё картинки\PE03257_.WMF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285860"/>
            <a:ext cx="6500858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Проговорить четко всей командой: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b="1" dirty="0" smtClean="0">
                <a:solidFill>
                  <a:srgbClr val="7030A0"/>
                </a:solidFill>
              </a:rPr>
              <a:t>Кот ловил мышей и крыс.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Кролик лист капустный грыз.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2. Зимним утром от мороза</a:t>
            </a:r>
          </a:p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На заре звенят березы.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Мои документы\АНИМАЦИЯ\043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643446"/>
            <a:ext cx="1785950" cy="1790704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Мои документы\ещё картинки\AN02559_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4143380"/>
            <a:ext cx="1944685" cy="1662112"/>
          </a:xfrm>
          <a:prstGeom prst="rect">
            <a:avLst/>
          </a:prstGeom>
          <a:noFill/>
        </p:spPr>
      </p:pic>
      <p:pic>
        <p:nvPicPr>
          <p:cNvPr id="3" name="Picture 2" descr="C:\Documents and Settings\Пользователь\Мои документы\Nature\creep.ru.nature.043.jpg"/>
          <p:cNvPicPr>
            <a:picLocks noChangeAspect="1" noChangeArrowheads="1"/>
          </p:cNvPicPr>
          <p:nvPr/>
        </p:nvPicPr>
        <p:blipFill>
          <a:blip r:embed="rId5"/>
          <a:srcRect t="28321" r="6122"/>
          <a:stretch>
            <a:fillRect/>
          </a:stretch>
        </p:blipFill>
        <p:spPr bwMode="auto">
          <a:xfrm>
            <a:off x="6072198" y="3500438"/>
            <a:ext cx="2643206" cy="2886044"/>
          </a:xfrm>
          <a:prstGeom prst="rect">
            <a:avLst/>
          </a:prstGeom>
          <a:noFill/>
        </p:spPr>
      </p:pic>
      <p:pic>
        <p:nvPicPr>
          <p:cNvPr id="1026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214290"/>
            <a:ext cx="714375" cy="714375"/>
          </a:xfrm>
          <a:prstGeom prst="rect">
            <a:avLst/>
          </a:prstGeom>
          <a:noFill/>
        </p:spPr>
      </p:pic>
      <p:pic>
        <p:nvPicPr>
          <p:cNvPr id="11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1142984"/>
            <a:ext cx="714375" cy="714375"/>
          </a:xfrm>
          <a:prstGeom prst="rect">
            <a:avLst/>
          </a:prstGeom>
          <a:noFill/>
        </p:spPr>
      </p:pic>
      <p:pic>
        <p:nvPicPr>
          <p:cNvPr id="12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2000240"/>
            <a:ext cx="714375" cy="714375"/>
          </a:xfrm>
          <a:prstGeom prst="rect">
            <a:avLst/>
          </a:prstGeom>
          <a:noFill/>
        </p:spPr>
      </p:pic>
      <p:pic>
        <p:nvPicPr>
          <p:cNvPr id="13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2" y="2643182"/>
            <a:ext cx="714375" cy="714375"/>
          </a:xfrm>
          <a:prstGeom prst="rect">
            <a:avLst/>
          </a:prstGeom>
          <a:noFill/>
        </p:spPr>
      </p:pic>
      <p:pic>
        <p:nvPicPr>
          <p:cNvPr id="14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9625" y="857232"/>
            <a:ext cx="714375" cy="714375"/>
          </a:xfrm>
          <a:prstGeom prst="rect">
            <a:avLst/>
          </a:prstGeom>
          <a:noFill/>
        </p:spPr>
      </p:pic>
      <p:pic>
        <p:nvPicPr>
          <p:cNvPr id="15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1000108"/>
            <a:ext cx="714375" cy="714375"/>
          </a:xfrm>
          <a:prstGeom prst="rect">
            <a:avLst/>
          </a:prstGeom>
          <a:noFill/>
        </p:spPr>
      </p:pic>
      <p:pic>
        <p:nvPicPr>
          <p:cNvPr id="16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3786190"/>
            <a:ext cx="714375" cy="714375"/>
          </a:xfrm>
          <a:prstGeom prst="rect">
            <a:avLst/>
          </a:prstGeom>
          <a:noFill/>
        </p:spPr>
      </p:pic>
      <p:pic>
        <p:nvPicPr>
          <p:cNvPr id="17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29625" y="6143625"/>
            <a:ext cx="714375" cy="714375"/>
          </a:xfrm>
          <a:prstGeom prst="rect">
            <a:avLst/>
          </a:prstGeom>
          <a:noFill/>
        </p:spPr>
      </p:pic>
      <p:pic>
        <p:nvPicPr>
          <p:cNvPr id="18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0"/>
            <a:ext cx="714375" cy="714375"/>
          </a:xfrm>
          <a:prstGeom prst="rect">
            <a:avLst/>
          </a:prstGeom>
          <a:noFill/>
        </p:spPr>
      </p:pic>
      <p:pic>
        <p:nvPicPr>
          <p:cNvPr id="19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714752"/>
            <a:ext cx="714375" cy="714375"/>
          </a:xfrm>
          <a:prstGeom prst="rect">
            <a:avLst/>
          </a:prstGeom>
          <a:noFill/>
        </p:spPr>
      </p:pic>
      <p:pic>
        <p:nvPicPr>
          <p:cNvPr id="20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4143380"/>
            <a:ext cx="714375" cy="714375"/>
          </a:xfrm>
          <a:prstGeom prst="rect">
            <a:avLst/>
          </a:prstGeom>
          <a:noFill/>
        </p:spPr>
      </p:pic>
      <p:pic>
        <p:nvPicPr>
          <p:cNvPr id="21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5984" y="6143625"/>
            <a:ext cx="714375" cy="714375"/>
          </a:xfrm>
          <a:prstGeom prst="rect">
            <a:avLst/>
          </a:prstGeom>
          <a:noFill/>
        </p:spPr>
      </p:pic>
      <p:pic>
        <p:nvPicPr>
          <p:cNvPr id="22" name="Picture 2" descr="C:\Documents and Settings\Пользователь\Мои документы\АНИМАЦИЯ\90dfec9b25235f851d906a83ccc9ab43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5929330"/>
            <a:ext cx="714375" cy="714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339933"/>
                </a:solidFill>
              </a:rPr>
              <a:t>Игра со зрителями:</a:t>
            </a:r>
            <a:endParaRPr lang="ru-RU" sz="6000" b="1" dirty="0">
              <a:solidFill>
                <a:srgbClr val="3399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929198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АНИМАЦИЯ\mp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357982" cy="4786346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Мои документы\АНИМАЦИЯ\book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2806" y="357166"/>
            <a:ext cx="1881194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По щучьему веленью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веленью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По моему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хотенью,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Ступай печь на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пятую  станцию                                      станцию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«Сказочная».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Пользователь\Мои документы\Мои рисунки\Scan20557.JPG"/>
          <p:cNvPicPr>
            <a:picLocks noChangeAspect="1" noChangeArrowheads="1"/>
          </p:cNvPicPr>
          <p:nvPr/>
        </p:nvPicPr>
        <p:blipFill>
          <a:blip r:embed="rId2" cstate="print"/>
          <a:srcRect t="2675" r="63775"/>
          <a:stretch>
            <a:fillRect/>
          </a:stretch>
        </p:blipFill>
        <p:spPr bwMode="auto">
          <a:xfrm>
            <a:off x="214282" y="214290"/>
            <a:ext cx="4786346" cy="6143668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5 станция  «Сказочная». 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Save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214422"/>
            <a:ext cx="473235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В этой сказке всего по три: три героя, по три предмета у каждого. Назовите сказку.</a:t>
            </a:r>
            <a:r>
              <a:rPr lang="ru-RU" sz="5400" b="1" dirty="0" smtClean="0">
                <a:solidFill>
                  <a:srgbClr val="0070C0"/>
                </a:solidFill>
              </a:rPr>
              <a:t/>
            </a:r>
            <a:br>
              <a:rPr lang="ru-RU" sz="5400" b="1" dirty="0" smtClean="0">
                <a:solidFill>
                  <a:srgbClr val="0070C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Ответ: Три медведя.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pic>
        <p:nvPicPr>
          <p:cNvPr id="6" name="Picture 4" descr="Save000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6D787"/>
              </a:clrFrom>
              <a:clrTo>
                <a:srgbClr val="C6D78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2571744"/>
            <a:ext cx="4394199" cy="3746499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857232"/>
            <a:ext cx="857256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072494" cy="116205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Где спрятался седьмой козленок?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C:\Documents and Settings\Пользователь\Мои документы\Мои рисунки\Scan20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868" y="1643050"/>
            <a:ext cx="5111750" cy="3724341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3708411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3600" b="1" dirty="0" smtClean="0">
                <a:solidFill>
                  <a:srgbClr val="0070C0"/>
                </a:solidFill>
              </a:rPr>
              <a:t>Ответ: в печи.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4" y="357166"/>
            <a:ext cx="857256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Героя какой сказки все хотели съесть?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 smtClean="0">
                <a:solidFill>
                  <a:srgbClr val="0070C0"/>
                </a:solidFill>
              </a:rPr>
              <a:t>Ответ: Колобок.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Мои рисунки\Scan205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3116"/>
            <a:ext cx="4495800" cy="3536215"/>
          </a:xfrm>
          <a:prstGeom prst="rect">
            <a:avLst/>
          </a:prstGeom>
          <a:noFill/>
        </p:spPr>
      </p:pic>
      <p:pic>
        <p:nvPicPr>
          <p:cNvPr id="8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2462" y="714356"/>
            <a:ext cx="857256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     </a:t>
            </a:r>
            <a:r>
              <a:rPr lang="ru-RU" b="1" dirty="0" smtClean="0">
                <a:solidFill>
                  <a:srgbClr val="C00000"/>
                </a:solidFill>
              </a:rPr>
              <a:t>По щучьему веленью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веленью</a:t>
            </a:r>
            <a:r>
              <a:rPr lang="ru-RU" b="1" dirty="0" smtClean="0">
                <a:solidFill>
                  <a:srgbClr val="C00000"/>
                </a:solidFill>
              </a:rPr>
              <a:t>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По моему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хотенью,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Ступай печь на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первую станцию                                      </a:t>
            </a:r>
            <a:r>
              <a:rPr lang="ru-RU" b="1" dirty="0" err="1" smtClean="0">
                <a:solidFill>
                  <a:srgbClr val="C00000"/>
                </a:solidFill>
              </a:rPr>
              <a:t>станцию</a:t>
            </a:r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                                             «Пословицы».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Documents and Settings\Пользователь\Мои документы\Мои рисунки\Scan20557.JPG"/>
          <p:cNvPicPr>
            <a:picLocks noChangeAspect="1" noChangeArrowheads="1"/>
          </p:cNvPicPr>
          <p:nvPr/>
        </p:nvPicPr>
        <p:blipFill>
          <a:blip r:embed="rId2" cstate="print"/>
          <a:srcRect t="2675" r="63775"/>
          <a:stretch>
            <a:fillRect/>
          </a:stretch>
        </p:blipFill>
        <p:spPr bwMode="auto">
          <a:xfrm>
            <a:off x="214282" y="214290"/>
            <a:ext cx="5214974" cy="6143668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Кто может позвать словами Ивана Сивку-Бурку?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Ответ: «Сивка-бурка, вещая каурка! Стань передо мной, как лист перед травой!»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Пользователь\Мои документы\Мои рисунки\Scan205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3"/>
            <a:ext cx="4038600" cy="3500461"/>
          </a:xfrm>
          <a:prstGeom prst="rect">
            <a:avLst/>
          </a:prstGeom>
          <a:noFill/>
        </p:spPr>
      </p:pic>
      <p:pic>
        <p:nvPicPr>
          <p:cNvPr id="2051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3900" y="857232"/>
            <a:ext cx="857256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Чем играл братец Иванушка из сказки»Гуси-лебеди» у бабы Яги?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Ответ: Золотыми яблочками.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6258" y="214290"/>
            <a:ext cx="947742" cy="609603"/>
          </a:xfrm>
          <a:prstGeom prst="rect">
            <a:avLst/>
          </a:prstGeom>
          <a:noFill/>
        </p:spPr>
      </p:pic>
      <p:pic>
        <p:nvPicPr>
          <p:cNvPr id="3076" name="Picture 4" descr="C:\Documents and Settings\Пользователь\Мои документы\Мои рисунки\сестр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820" t="16731" r="2287" b="5927"/>
          <a:stretch>
            <a:fillRect/>
          </a:stretch>
        </p:blipFill>
        <p:spPr bwMode="auto">
          <a:xfrm>
            <a:off x="4714876" y="1714488"/>
            <a:ext cx="3929090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Как в сказках лиса обычно называла волка?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Ответ: Кум, куманек.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900" y="857232"/>
            <a:ext cx="857256" cy="642942"/>
          </a:xfrm>
          <a:prstGeom prst="rect">
            <a:avLst/>
          </a:prstGeom>
          <a:noFill/>
        </p:spPr>
      </p:pic>
      <p:pic>
        <p:nvPicPr>
          <p:cNvPr id="4098" name="Picture 2" descr="C:\Documents and Settings\Пользователь\Мои документы\Мои рисунки\ку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6471" t="9374" r="20193" b="20322"/>
          <a:stretch>
            <a:fillRect/>
          </a:stretch>
        </p:blipFill>
        <p:spPr bwMode="auto">
          <a:xfrm>
            <a:off x="4929190" y="1643050"/>
            <a:ext cx="378621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Из какой сказки выражение»Как аукнулось, так и откликнулось»?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Ответ: «Лиса и Журавль».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Documents and Settings\Пользователь\Мои документы\Мои рисунки\Рисунок100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715140" y="2285992"/>
            <a:ext cx="2000264" cy="3429024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44" y="714356"/>
            <a:ext cx="857256" cy="642942"/>
          </a:xfrm>
          <a:prstGeom prst="rect">
            <a:avLst/>
          </a:prstGeom>
          <a:noFill/>
        </p:spPr>
      </p:pic>
      <p:pic>
        <p:nvPicPr>
          <p:cNvPr id="7171" name="Picture 3" descr="C:\Documents and Settings\Пользователь\Мои документы\Мои рисунки\Рисунок75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1357298"/>
            <a:ext cx="2457453" cy="325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Из чего солдат варил кашу?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Ответ: из топора.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44" y="714356"/>
            <a:ext cx="857256" cy="642942"/>
          </a:xfrm>
          <a:prstGeom prst="rect">
            <a:avLst/>
          </a:prstGeom>
          <a:noFill/>
        </p:spPr>
      </p:pic>
      <p:pic>
        <p:nvPicPr>
          <p:cNvPr id="6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Пользователь\Мои документы\Мои рисунки\солда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90" t="8839" r="19457" b="37495"/>
          <a:stretch>
            <a:fillRect/>
          </a:stretch>
        </p:blipFill>
        <p:spPr bwMode="auto">
          <a:xfrm>
            <a:off x="5072066" y="2000240"/>
            <a:ext cx="3429024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Кто выручил из беды Петушка в сказке «Кот, Петух и лиса»?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400" dirty="0" smtClean="0">
                <a:solidFill>
                  <a:srgbClr val="0070C0"/>
                </a:solidFill>
              </a:rPr>
              <a:t>Ответ: Кот.</a:t>
            </a:r>
            <a:endParaRPr lang="ru-RU" sz="4400" dirty="0">
              <a:solidFill>
                <a:srgbClr val="0070C0"/>
              </a:solidFill>
            </a:endParaRPr>
          </a:p>
        </p:txBody>
      </p:sp>
      <p:pic>
        <p:nvPicPr>
          <p:cNvPr id="5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44" y="714356"/>
            <a:ext cx="857256" cy="642942"/>
          </a:xfrm>
          <a:prstGeom prst="rect">
            <a:avLst/>
          </a:prstGeom>
          <a:noFill/>
        </p:spPr>
      </p:pic>
      <p:pic>
        <p:nvPicPr>
          <p:cNvPr id="6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Пользователь\Мои документы\Мои рисунки\ко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11294" t="13574" r="43952" b="35917"/>
          <a:stretch>
            <a:fillRect/>
          </a:stretch>
        </p:blipFill>
        <p:spPr bwMode="auto">
          <a:xfrm>
            <a:off x="5429256" y="1928802"/>
            <a:ext cx="2857520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Чем ловил волк рыбу в сказке «Лисичка-сестричка и серый волк»?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Ответ: хвостом.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5" name="Picture 3" descr="C:\Documents and Settings\Пользователь\Мои документы\АНИМАЦИЯ\book3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44" y="714356"/>
            <a:ext cx="857256" cy="642942"/>
          </a:xfrm>
          <a:prstGeom prst="rect">
            <a:avLst/>
          </a:prstGeom>
          <a:noFill/>
        </p:spPr>
      </p:pic>
      <p:pic>
        <p:nvPicPr>
          <p:cNvPr id="6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Пользователь\Мои документы\Мои рисунки\вол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31938" t="8839" r="13876" b="37495"/>
          <a:stretch>
            <a:fillRect/>
          </a:stretch>
        </p:blipFill>
        <p:spPr bwMode="auto">
          <a:xfrm>
            <a:off x="4929190" y="2000240"/>
            <a:ext cx="3500462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      Подведение итогов: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8" name="Picture 2" descr="C:\Documents and Settings\Пользователь\Мои документы\АНИМАЦИЯ\blest1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429651" cy="5214975"/>
          </a:xfrm>
          <a:prstGeom prst="rect">
            <a:avLst/>
          </a:prstGeom>
          <a:noFill/>
        </p:spPr>
      </p:pic>
      <p:pic>
        <p:nvPicPr>
          <p:cNvPr id="4099" name="Picture 3" descr="C:\Documents and Settings\Пользователь\Мои документы\Мои рисунки\Рисунок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255837" cy="21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</a:rPr>
              <a:t>Награждение победителей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Пользователь\Мои документы\АНИМАЦИЯ\blest4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22"/>
            <a:ext cx="714380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До встречи!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Пользователь\Мои документы\АНИМАЦИЯ\cat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000108"/>
            <a:ext cx="535785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1 станция «Пословицы».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Documents and Settings\Пользователь\Мои документы\Мои рисунки\Рисунок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14422"/>
            <a:ext cx="6500859" cy="4500593"/>
          </a:xfrm>
          <a:prstGeom prst="rect">
            <a:avLst/>
          </a:prstGeom>
          <a:noFill/>
        </p:spPr>
      </p:pic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Продолжите пословицу: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4500" dirty="0" smtClean="0">
                <a:solidFill>
                  <a:srgbClr val="7030A0"/>
                </a:solidFill>
              </a:rPr>
              <a:t>1 </a:t>
            </a:r>
            <a:r>
              <a:rPr lang="ru-RU" sz="4500" dirty="0" smtClean="0">
                <a:solidFill>
                  <a:srgbClr val="7030A0"/>
                </a:solidFill>
              </a:rPr>
              <a:t>. Под лежачий камень ……………………….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(и вода не потечет).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2.Нет друга -  ищи, а………………………………….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(нашел – береги).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3.Делу время,……………………………………………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(потехе час).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4. Старый друг……………………………………………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 (лучше новых двух).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5.Корень учения горек,……………………………..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(да плод его сладок).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6.Ученье свет,…………………………………………….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(а </a:t>
            </a:r>
            <a:r>
              <a:rPr lang="ru-RU" sz="4500" dirty="0" err="1" smtClean="0">
                <a:solidFill>
                  <a:srgbClr val="7030A0"/>
                </a:solidFill>
              </a:rPr>
              <a:t>неученье</a:t>
            </a:r>
            <a:r>
              <a:rPr lang="ru-RU" sz="4500" dirty="0" smtClean="0">
                <a:solidFill>
                  <a:srgbClr val="7030A0"/>
                </a:solidFill>
              </a:rPr>
              <a:t> тьма).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7.Своя ноша………………………………………………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(не тянет).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8.Сам кашу заварил,…………………………………</a:t>
            </a:r>
          </a:p>
          <a:p>
            <a:pPr>
              <a:buNone/>
            </a:pPr>
            <a:r>
              <a:rPr lang="ru-RU" sz="4500" dirty="0" smtClean="0">
                <a:solidFill>
                  <a:srgbClr val="7030A0"/>
                </a:solidFill>
              </a:rPr>
              <a:t>    (сам ее и расхлебывай).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8" name="Picture 8" descr="C:\Documents and Settings\Пользователь\Мои документы\Мои рисунки\Рисунок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0"/>
            <a:ext cx="1257143" cy="1638095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6578" y="3500438"/>
            <a:ext cx="2071702" cy="26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 двум словам отгадай пословицу: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      </a:t>
            </a:r>
            <a:r>
              <a:rPr lang="ru-RU" sz="3800" b="1" dirty="0" smtClean="0">
                <a:solidFill>
                  <a:srgbClr val="7030A0"/>
                </a:solidFill>
              </a:rPr>
              <a:t>1.Камень – коса.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            (Нашла коса на камень).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  2.Дело – мастер.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           (Дело мастера боится).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  3.Труд – лень.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(Труд человека кормит, а лень портит).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4.Лес – дрова.</a:t>
            </a:r>
          </a:p>
          <a:p>
            <a:pPr>
              <a:buNone/>
            </a:pPr>
            <a:r>
              <a:rPr lang="ru-RU" sz="3800" b="1" dirty="0" smtClean="0">
                <a:solidFill>
                  <a:srgbClr val="7030A0"/>
                </a:solidFill>
              </a:rPr>
              <a:t>        (Чем дальше в лес, тем больше дров</a:t>
            </a:r>
            <a:r>
              <a:rPr lang="ru-RU" sz="3800" dirty="0" smtClean="0"/>
              <a:t>).</a:t>
            </a:r>
            <a:endParaRPr lang="ru-RU" sz="3800" dirty="0"/>
          </a:p>
        </p:txBody>
      </p:sp>
      <p:pic>
        <p:nvPicPr>
          <p:cNvPr id="10" name="Picture 8" descr="C:\Documents and Settings\Пользователь\Мои документы\Мои рисунки\Рисунок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34" y="4857760"/>
            <a:ext cx="1257143" cy="1638095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1428736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Игра «Семь и один».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Содержимое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- Назвать по одной пословице, в которых употреблены числа 1 и 7.</a:t>
            </a:r>
          </a:p>
          <a:p>
            <a:pPr>
              <a:buNone/>
            </a:pPr>
            <a:endParaRPr lang="ru-RU" sz="36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9600" b="1" dirty="0" smtClean="0">
                <a:solidFill>
                  <a:srgbClr val="C00000"/>
                </a:solidFill>
              </a:rPr>
              <a:t>1</a:t>
            </a:r>
            <a:r>
              <a:rPr lang="ru-RU" sz="9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rgbClr val="FFC000"/>
                </a:solidFill>
              </a:rPr>
              <a:t>2</a:t>
            </a:r>
            <a:r>
              <a:rPr lang="ru-RU" sz="9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rgbClr val="00B0F0"/>
                </a:solidFill>
              </a:rPr>
              <a:t>3</a:t>
            </a:r>
            <a:r>
              <a:rPr lang="ru-RU" sz="9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r>
              <a:rPr lang="ru-RU" sz="9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rgbClr val="BB15AF"/>
                </a:solidFill>
              </a:rPr>
              <a:t>5</a:t>
            </a:r>
            <a:r>
              <a:rPr lang="ru-RU" sz="9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rgbClr val="FFFF00"/>
                </a:solidFill>
              </a:rPr>
              <a:t>6 </a:t>
            </a:r>
            <a:r>
              <a:rPr lang="ru-RU" sz="9600" b="1" dirty="0" smtClean="0">
                <a:solidFill>
                  <a:srgbClr val="7030A0"/>
                </a:solidFill>
              </a:rPr>
              <a:t> </a:t>
            </a:r>
            <a:r>
              <a:rPr lang="ru-RU" sz="9600" b="1" dirty="0" smtClean="0">
                <a:solidFill>
                  <a:srgbClr val="00B050"/>
                </a:solidFill>
              </a:rPr>
              <a:t>7</a:t>
            </a:r>
            <a:r>
              <a:rPr lang="ru-RU" sz="9600" b="1" dirty="0" smtClean="0">
                <a:solidFill>
                  <a:srgbClr val="7030A0"/>
                </a:solidFill>
              </a:rPr>
              <a:t> </a:t>
            </a:r>
            <a:endParaRPr lang="ru-RU" sz="9600" b="1" dirty="0">
              <a:solidFill>
                <a:srgbClr val="7030A0"/>
              </a:solidFill>
            </a:endParaRPr>
          </a:p>
        </p:txBody>
      </p:sp>
      <p:pic>
        <p:nvPicPr>
          <p:cNvPr id="4104" name="Picture 8" descr="C:\Documents and Settings\Пользователь\Мои документы\Мои рисунки\Рисунок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20" y="214290"/>
            <a:ext cx="1257300" cy="1638300"/>
          </a:xfrm>
          <a:prstGeom prst="rect">
            <a:avLst/>
          </a:prstGeom>
          <a:noFill/>
        </p:spPr>
      </p:pic>
      <p:pic>
        <p:nvPicPr>
          <p:cNvPr id="5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097454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 теперь отгадайте зашифрованные в ребусах пословицы и поговорки!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Содержимое 13" descr="reb19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2071679"/>
            <a:ext cx="6500858" cy="37147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857760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339933"/>
                </a:solidFill>
              </a:rPr>
              <a:t>Игра со зрителями:</a:t>
            </a:r>
            <a:endParaRPr lang="ru-RU" sz="6000" b="1" dirty="0">
              <a:solidFill>
                <a:srgbClr val="3399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10" descr="Save000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BE6"/>
              </a:clrFrom>
              <a:clrTo>
                <a:srgbClr val="EAEB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929198"/>
            <a:ext cx="1357322" cy="176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Мои документы\АНИМАЦИЯ\mp1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643050"/>
            <a:ext cx="6357982" cy="4786346"/>
          </a:xfrm>
          <a:prstGeom prst="rect">
            <a:avLst/>
          </a:prstGeom>
          <a:noFill/>
        </p:spPr>
      </p:pic>
      <p:pic>
        <p:nvPicPr>
          <p:cNvPr id="1028" name="Picture 4" descr="C:\Documents and Settings\Пользователь\Мои документы\АНИМАЦИЯ\book35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2806" y="357166"/>
            <a:ext cx="1881194" cy="1857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1B2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765</Words>
  <Application>Microsoft Office PowerPoint</Application>
  <PresentationFormat>Экран (4:3)</PresentationFormat>
  <Paragraphs>187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Муниципальное общеобразовательное учреждение «Средняя общеобразовательная школа №1 села Покойного Буденновского района» Ставропольского края.</vt:lpstr>
      <vt:lpstr>Путешествие:</vt:lpstr>
      <vt:lpstr>Слайд 3</vt:lpstr>
      <vt:lpstr>1 станция «Пословицы».</vt:lpstr>
      <vt:lpstr>Продолжите пословицу:</vt:lpstr>
      <vt:lpstr>По двум словам отгадай пословицу:</vt:lpstr>
      <vt:lpstr>Игра «Семь и один».</vt:lpstr>
      <vt:lpstr>А теперь отгадайте зашифрованные в ребусах пословицы и поговорки!</vt:lpstr>
      <vt:lpstr>Игра со зрителями:</vt:lpstr>
      <vt:lpstr>Слайд 10</vt:lpstr>
      <vt:lpstr>2 станция «Считалки».</vt:lpstr>
      <vt:lpstr>Какие считалки знаете?</vt:lpstr>
      <vt:lpstr>Игра со зрителями:</vt:lpstr>
      <vt:lpstr>Слайд 14</vt:lpstr>
      <vt:lpstr>3 станция «Песни».</vt:lpstr>
      <vt:lpstr>Определите тему песни:</vt:lpstr>
      <vt:lpstr>Когда и какие действия сопровождали такими словами?</vt:lpstr>
      <vt:lpstr>Как называется такая песня?</vt:lpstr>
      <vt:lpstr>Слайд 19</vt:lpstr>
      <vt:lpstr>Игра со зрителями:</vt:lpstr>
      <vt:lpstr>Слайд 21</vt:lpstr>
      <vt:lpstr>4 станция «Скороговорки».</vt:lpstr>
      <vt:lpstr>Проговорить четко всей командой:</vt:lpstr>
      <vt:lpstr>Игра со зрителями:</vt:lpstr>
      <vt:lpstr>Слайд 25</vt:lpstr>
      <vt:lpstr>5 станция  «Сказочная». </vt:lpstr>
      <vt:lpstr>В этой сказке всего по три: три героя, по три предмета у каждого. Назовите сказку. </vt:lpstr>
      <vt:lpstr>Где спрятался седьмой козленок?</vt:lpstr>
      <vt:lpstr>Героя какой сказки все хотели съесть?</vt:lpstr>
      <vt:lpstr>Кто может позвать словами Ивана Сивку-Бурку?</vt:lpstr>
      <vt:lpstr>Чем играл братец Иванушка из сказки»Гуси-лебеди» у бабы Яги?</vt:lpstr>
      <vt:lpstr>Как в сказках лиса обычно называла волка?</vt:lpstr>
      <vt:lpstr>Из какой сказки выражение»Как аукнулось, так и откликнулось»?</vt:lpstr>
      <vt:lpstr>Из чего солдат варил кашу?</vt:lpstr>
      <vt:lpstr>Кто выручил из беды Петушка в сказке «Кот, Петух и лиса»?</vt:lpstr>
      <vt:lpstr>Чем ловил волк рыбу в сказке «Лисичка-сестричка и серый волк»?</vt:lpstr>
      <vt:lpstr>      Подведение итогов:</vt:lpstr>
      <vt:lpstr>Награждение победителей</vt:lpstr>
      <vt:lpstr>До встречи!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учреждение «Средняя общеобразовательная школа №1 села Покойного Буденновского района» Ставропольского края.</dc:title>
  <dc:creator>SamLab.ws</dc:creator>
  <cp:lastModifiedBy>SamLab.ws</cp:lastModifiedBy>
  <cp:revision>71</cp:revision>
  <dcterms:created xsi:type="dcterms:W3CDTF">2008-11-28T17:14:10Z</dcterms:created>
  <dcterms:modified xsi:type="dcterms:W3CDTF">2009-10-14T06:48:09Z</dcterms:modified>
</cp:coreProperties>
</file>