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294B4-09F2-47AF-ADA2-4A26680F95E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CA047-7C50-4F48-9939-E53B8FB55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 ученица 9 «А» класса МОУ лицея № 10 </a:t>
            </a:r>
            <a:r>
              <a:rPr lang="ru-RU" dirty="0" err="1" smtClean="0"/>
              <a:t>Вульферт</a:t>
            </a:r>
            <a:r>
              <a:rPr lang="ru-RU" dirty="0" smtClean="0"/>
              <a:t> Екатерина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2643182"/>
            <a:ext cx="47149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ЙОГУРТ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ЙОГУРТА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Легенда гласит, что йогурты изобрели древние тюрки, желая настроить на мирный лад своих ангелов-хранителей. Они называли этот вкусный и полезный продукт «белым кислородом». Однако наиболее реалистична другая версия. В соответствии с ней, предшественник йогурта появился в те далекие времена, когда древние народы-кочевники путешествовали, </a:t>
            </a:r>
            <a:r>
              <a:rPr lang="ru-RU" dirty="0" smtClean="0"/>
              <a:t>перевозя</a:t>
            </a:r>
            <a:r>
              <a:rPr lang="en-US" dirty="0"/>
              <a:t> </a:t>
            </a:r>
            <a:r>
              <a:rPr lang="en-US" dirty="0" err="1"/>
              <a:t>молоко</a:t>
            </a:r>
            <a:r>
              <a:rPr lang="en-US" dirty="0"/>
              <a:t> в </a:t>
            </a:r>
            <a:r>
              <a:rPr lang="en-US" dirty="0" err="1"/>
              <a:t>бурдюках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козьих</a:t>
            </a:r>
            <a:r>
              <a:rPr lang="en-US" dirty="0"/>
              <a:t> </a:t>
            </a:r>
            <a:r>
              <a:rPr lang="en-US" dirty="0" err="1" smtClean="0"/>
              <a:t>шкур</a:t>
            </a:r>
            <a:r>
              <a:rPr lang="ru-RU" dirty="0" smtClean="0"/>
              <a:t>. Из </a:t>
            </a:r>
            <a:r>
              <a:rPr lang="ru-RU" dirty="0"/>
              <a:t>воздуха в молоко попадали бактерии, </a:t>
            </a:r>
            <a:r>
              <a:rPr lang="ru-RU" dirty="0" smtClean="0"/>
              <a:t>от </a:t>
            </a:r>
            <a:r>
              <a:rPr lang="ru-RU" dirty="0"/>
              <a:t>движения животных молоко в бурдюках на их спинах постоянно </a:t>
            </a:r>
            <a:r>
              <a:rPr lang="ru-RU" dirty="0" err="1" smtClean="0"/>
              <a:t>переме</a:t>
            </a:r>
            <a:r>
              <a:rPr lang="ru-RU" dirty="0" smtClean="0"/>
              <a:t>-</a:t>
            </a:r>
            <a:r>
              <a:rPr lang="en-US" dirty="0" err="1" smtClean="0"/>
              <a:t>шивалось</a:t>
            </a:r>
            <a:r>
              <a:rPr lang="en-US" dirty="0" smtClean="0"/>
              <a:t> </a:t>
            </a:r>
            <a:r>
              <a:rPr lang="en-US" dirty="0"/>
              <a:t>и, </a:t>
            </a:r>
            <a:r>
              <a:rPr lang="en-US" dirty="0" err="1"/>
              <a:t>сквашиваясь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жаре</a:t>
            </a:r>
            <a:r>
              <a:rPr lang="en-US" dirty="0"/>
              <a:t>, </a:t>
            </a:r>
            <a:r>
              <a:rPr lang="en-US" dirty="0" err="1"/>
              <a:t>превращалось</a:t>
            </a:r>
            <a:r>
              <a:rPr lang="en-US" dirty="0"/>
              <a:t> в </a:t>
            </a:r>
            <a:r>
              <a:rPr lang="en-US" dirty="0" err="1"/>
              <a:t>особый</a:t>
            </a:r>
            <a:r>
              <a:rPr lang="en-US" dirty="0"/>
              <a:t> </a:t>
            </a:r>
            <a:r>
              <a:rPr lang="en-US" dirty="0" err="1"/>
              <a:t>продукт</a:t>
            </a:r>
            <a:r>
              <a:rPr lang="en-US" dirty="0"/>
              <a:t>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был</a:t>
            </a:r>
            <a:r>
              <a:rPr lang="en-US" dirty="0"/>
              <a:t> </a:t>
            </a:r>
            <a:r>
              <a:rPr lang="en-US" dirty="0" err="1"/>
              <a:t>предшественником</a:t>
            </a:r>
            <a:r>
              <a:rPr lang="en-US" dirty="0"/>
              <a:t> </a:t>
            </a:r>
            <a:r>
              <a:rPr lang="en-US" dirty="0" err="1"/>
              <a:t>современного</a:t>
            </a:r>
            <a:r>
              <a:rPr lang="en-US" dirty="0"/>
              <a:t> </a:t>
            </a:r>
            <a:r>
              <a:rPr lang="en-US" dirty="0" err="1"/>
              <a:t>йогурта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В </a:t>
            </a:r>
            <a:r>
              <a:rPr lang="ru-RU" dirty="0"/>
              <a:t>средневековую Европу йогурт попал от монголов и стразу получил там широкое распространение - </a:t>
            </a:r>
            <a:r>
              <a:rPr lang="ru-RU" dirty="0" smtClean="0"/>
              <a:t>и </a:t>
            </a:r>
            <a:r>
              <a:rPr lang="ru-RU" dirty="0"/>
              <a:t>как питательный пищевой продукт, и как действенное средство народной медицины.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Варианты названия продукта у разных этнических групп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Этнические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</a:t>
                      </a:r>
                      <a:r>
                        <a:rPr lang="ru-RU" baseline="0" dirty="0" smtClean="0"/>
                        <a:t> названия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Татары, башкиры, туркмены…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катыком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Армяне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мацун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Грузины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«мацони»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Таджики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чургот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Индусы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дахи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Турки, греки, 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«йогурт»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Технология приготовления йогурта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4040188" cy="714380"/>
          </a:xfrm>
        </p:spPr>
        <p:txBody>
          <a:bodyPr/>
          <a:lstStyle/>
          <a:p>
            <a:r>
              <a:rPr lang="ru-RU" dirty="0" smtClean="0"/>
              <a:t>Термостатный способ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1857364"/>
            <a:ext cx="4040188" cy="426879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Подготовка сырья</a:t>
            </a:r>
          </a:p>
          <a:p>
            <a:r>
              <a:rPr lang="ru-RU" dirty="0"/>
              <a:t>Нормализация</a:t>
            </a:r>
          </a:p>
          <a:p>
            <a:r>
              <a:rPr lang="ru-RU" dirty="0"/>
              <a:t>Очистка</a:t>
            </a:r>
          </a:p>
          <a:p>
            <a:r>
              <a:rPr lang="ru-RU" dirty="0"/>
              <a:t>Пастеризация</a:t>
            </a:r>
          </a:p>
          <a:p>
            <a:r>
              <a:rPr lang="ru-RU" dirty="0"/>
              <a:t>Гомогенизация</a:t>
            </a:r>
          </a:p>
          <a:p>
            <a:r>
              <a:rPr lang="ru-RU" dirty="0" smtClean="0"/>
              <a:t>Сквашивание в термостатной камере</a:t>
            </a:r>
          </a:p>
          <a:p>
            <a:r>
              <a:rPr lang="ru-RU" dirty="0" smtClean="0"/>
              <a:t>Охлаждение в </a:t>
            </a:r>
            <a:r>
              <a:rPr lang="ru-RU" dirty="0" err="1" smtClean="0"/>
              <a:t>хладостатной</a:t>
            </a:r>
            <a:r>
              <a:rPr lang="ru-RU" dirty="0" smtClean="0"/>
              <a:t> камере</a:t>
            </a:r>
          </a:p>
          <a:p>
            <a:r>
              <a:rPr lang="ru-RU" dirty="0" smtClean="0"/>
              <a:t>Созревание</a:t>
            </a:r>
          </a:p>
          <a:p>
            <a:r>
              <a:rPr lang="ru-RU" dirty="0" smtClean="0"/>
              <a:t>Розлив в бутылки и пакеты</a:t>
            </a:r>
            <a:endParaRPr lang="ru-RU" dirty="0"/>
          </a:p>
          <a:p>
            <a:r>
              <a:rPr lang="ru-RU" dirty="0" smtClean="0"/>
              <a:t>Хранение</a:t>
            </a:r>
          </a:p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000109"/>
            <a:ext cx="4041775" cy="642942"/>
          </a:xfrm>
        </p:spPr>
        <p:txBody>
          <a:bodyPr/>
          <a:lstStyle/>
          <a:p>
            <a:r>
              <a:rPr lang="ru-RU" dirty="0" smtClean="0"/>
              <a:t>Резервуарный способ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041775" cy="434023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Подготовка сырья</a:t>
            </a:r>
          </a:p>
          <a:p>
            <a:r>
              <a:rPr lang="ru-RU" dirty="0" smtClean="0"/>
              <a:t>Нормализация</a:t>
            </a:r>
          </a:p>
          <a:p>
            <a:r>
              <a:rPr lang="ru-RU" dirty="0" smtClean="0"/>
              <a:t>Очистка</a:t>
            </a:r>
          </a:p>
          <a:p>
            <a:r>
              <a:rPr lang="ru-RU" dirty="0" smtClean="0"/>
              <a:t>Пастеризация</a:t>
            </a:r>
          </a:p>
          <a:p>
            <a:r>
              <a:rPr lang="ru-RU" dirty="0" smtClean="0"/>
              <a:t>Гомогенизация</a:t>
            </a:r>
          </a:p>
          <a:p>
            <a:r>
              <a:rPr lang="en-US" dirty="0" err="1" smtClean="0"/>
              <a:t>Сквашивание</a:t>
            </a:r>
            <a:r>
              <a:rPr lang="en-US" dirty="0" smtClean="0"/>
              <a:t> </a:t>
            </a:r>
            <a:r>
              <a:rPr lang="en-US" dirty="0" err="1"/>
              <a:t>молока</a:t>
            </a:r>
            <a:r>
              <a:rPr lang="en-US" dirty="0"/>
              <a:t> в </a:t>
            </a:r>
            <a:r>
              <a:rPr lang="en-US" dirty="0" err="1" smtClean="0"/>
              <a:t>резервуарах</a:t>
            </a:r>
            <a:endParaRPr lang="ru-RU" dirty="0" smtClean="0"/>
          </a:p>
          <a:p>
            <a:r>
              <a:rPr lang="en-US" dirty="0" err="1"/>
              <a:t>Охлаждение</a:t>
            </a:r>
            <a:r>
              <a:rPr lang="en-US" dirty="0"/>
              <a:t> в </a:t>
            </a:r>
            <a:r>
              <a:rPr lang="en-US" dirty="0" err="1"/>
              <a:t>резервуарах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в </a:t>
            </a:r>
            <a:r>
              <a:rPr lang="en-US" dirty="0" err="1" smtClean="0"/>
              <a:t>потоке</a:t>
            </a:r>
            <a:endParaRPr lang="ru-RU" dirty="0" smtClean="0"/>
          </a:p>
          <a:p>
            <a:r>
              <a:rPr lang="en-US" dirty="0" err="1" smtClean="0"/>
              <a:t>Созревание</a:t>
            </a:r>
            <a:endParaRPr lang="ru-RU" dirty="0" smtClean="0"/>
          </a:p>
          <a:p>
            <a:r>
              <a:rPr lang="en-US" dirty="0" err="1"/>
              <a:t>Розлив</a:t>
            </a:r>
            <a:r>
              <a:rPr lang="en-US" dirty="0"/>
              <a:t> в </a:t>
            </a:r>
            <a:r>
              <a:rPr lang="en-US" dirty="0" err="1"/>
              <a:t>бутылки</a:t>
            </a:r>
            <a:r>
              <a:rPr lang="en-US" dirty="0"/>
              <a:t> и </a:t>
            </a:r>
            <a:r>
              <a:rPr lang="en-US" dirty="0" err="1" smtClean="0"/>
              <a:t>пакеты</a:t>
            </a:r>
            <a:endParaRPr lang="ru-RU" dirty="0" smtClean="0"/>
          </a:p>
          <a:p>
            <a:r>
              <a:rPr lang="ru-RU" dirty="0" smtClean="0"/>
              <a:t>Хранение</a:t>
            </a:r>
          </a:p>
          <a:p>
            <a:r>
              <a:rPr lang="ru-RU" dirty="0" smtClean="0"/>
              <a:t>Реализация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Йогурт обладает отличительным освежающим вкусом, который появляется, когда в молоко добавляется бактерия, изменяющая лактозу, содержащуюся в молоке, в молочную кислоту. В "живом" йогурте все еще содержится эта бактерия, которая помогает избавиться от болезнетворных бактерий в кишечнике. </a:t>
            </a:r>
          </a:p>
          <a:p>
            <a:r>
              <a:rPr lang="ru-RU" dirty="0"/>
              <a:t>Йогурт чаще всего делается из коровьего молока, хотя, греческий (он очень густой) йогурт часто производят из овечьего молока, так как оно более жирное. Если у вас аллергия на коровье </a:t>
            </a:r>
            <a:r>
              <a:rPr lang="ru-RU" dirty="0" smtClean="0"/>
              <a:t>молоко возможно</a:t>
            </a:r>
            <a:r>
              <a:rPr lang="ru-RU" dirty="0"/>
              <a:t>, вам подойдет йогурт из козьего молока</a:t>
            </a:r>
          </a:p>
        </p:txBody>
      </p:sp>
      <p:sp>
        <p:nvSpPr>
          <p:cNvPr id="4" name="Управляющая кнопка: домой 3">
            <a:hlinkClick r:id="" action="ppaction://hlinkshowjump?jump=lastslideviewed" highlightClick="1"/>
          </p:cNvPr>
          <p:cNvSpPr/>
          <p:nvPr/>
        </p:nvSpPr>
        <p:spPr>
          <a:xfrm>
            <a:off x="8001024" y="5786454"/>
            <a:ext cx="642942" cy="7857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330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</vt:lpstr>
      <vt:lpstr>ИСТОРИЯ ЙОГУРТА</vt:lpstr>
      <vt:lpstr>Слайд 3</vt:lpstr>
      <vt:lpstr>Варианты названия продукта у разных этнических групп</vt:lpstr>
      <vt:lpstr>Технология приготовления йогурта </vt:lpstr>
      <vt:lpstr>Особенности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Никита</dc:creator>
  <cp:lastModifiedBy>Никита</cp:lastModifiedBy>
  <cp:revision>4</cp:revision>
  <dcterms:created xsi:type="dcterms:W3CDTF">2009-04-16T13:23:10Z</dcterms:created>
  <dcterms:modified xsi:type="dcterms:W3CDTF">2009-10-13T04:14:53Z</dcterms:modified>
</cp:coreProperties>
</file>