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990000"/>
    <a:srgbClr val="CC3399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919514-4023-42A9-BD88-E17C6012BCA6}" type="datetimeFigureOut">
              <a:rPr lang="ru-RU" smtClean="0"/>
              <a:t>13.10.2009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2DE197-8A43-4534-9DCA-A2DE3B147B3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«Металлы – друзья и надёжные помощники человека»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журнал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2428860" y="2214554"/>
            <a:ext cx="4286280" cy="2214578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CCFF"/>
                </a:solidFill>
              </a:rPr>
              <a:t>ДАЛЬШЕ, ДАЛЬШЕ … </a:t>
            </a:r>
            <a:endParaRPr lang="ru-RU" sz="4400" b="1" i="1" dirty="0">
              <a:solidFill>
                <a:srgbClr val="00CC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428596" y="1500174"/>
            <a:ext cx="1643074" cy="2143140"/>
          </a:xfrm>
          <a:prstGeom prst="actionButtonHelp">
            <a:avLst/>
          </a:prstGeom>
          <a:solidFill>
            <a:schemeClr val="bg2">
              <a:lumMod val="90000"/>
            </a:schemeClr>
          </a:solidFill>
          <a:ln>
            <a:solidFill>
              <a:srgbClr val="00CCFF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258951">
            <a:off x="2643174" y="2571744"/>
            <a:ext cx="4286280" cy="3714776"/>
          </a:xfrm>
          <a:prstGeom prst="diagStripe">
            <a:avLst/>
          </a:prstGeom>
          <a:solidFill>
            <a:srgbClr val="92D050"/>
          </a:solidFill>
          <a:ln>
            <a:noFill/>
            <a:prstDash val="lgDashDotDot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990000"/>
                </a:solidFill>
              </a:rPr>
              <a:t>КЕМ БЫТЬ?</a:t>
            </a:r>
            <a:endParaRPr lang="ru-RU" sz="2400" b="1" i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 rot="1142767">
            <a:off x="1071538" y="1785926"/>
            <a:ext cx="5929354" cy="257176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3CC33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8000"/>
                </a:solidFill>
              </a:rPr>
              <a:t>СПАСИБО ЗА ВНИМАНИЕ!</a:t>
            </a:r>
            <a:endParaRPr lang="ru-RU" sz="3600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>
                <a:solidFill>
                  <a:srgbClr val="7030A0"/>
                </a:solidFill>
              </a:rPr>
              <a:t>1. Химия и жизнь.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2. У истоков науки о металле.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3. Металлы в жизни и быту.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4. Дальше, дальше…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5. Кем быть?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57562"/>
            <a:ext cx="7772400" cy="328614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2928926" y="2786058"/>
            <a:ext cx="3071834" cy="3071834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ХИМИЯ И ЖИЗНЬ</a:t>
            </a:r>
            <a:endParaRPr lang="ru-RU" sz="5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628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«В земное недро ты, Химия, проникни взора остротой и, что содержит в нём Россия, драги сокровища открой»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6248" y="4214818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М.В.Ломоносов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071966"/>
          </a:xfrm>
        </p:spPr>
        <p:txBody>
          <a:bodyPr>
            <a:normAutofit/>
          </a:bodyPr>
          <a:lstStyle/>
          <a:p>
            <a:pPr algn="l"/>
            <a:r>
              <a:rPr lang="ru-RU" sz="4000" i="1" dirty="0" smtClean="0"/>
              <a:t>«Если бы человечеству пришлось избрать из числа всех наук только три, то следовало бы предпочесть механику, историю и химию»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4429132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     ДИДРО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pPr algn="l"/>
            <a:r>
              <a:rPr lang="ru-RU" sz="4000" i="1" dirty="0" smtClean="0">
                <a:solidFill>
                  <a:srgbClr val="CC3399"/>
                </a:solidFill>
              </a:rPr>
              <a:t>«Новейшая химия занимается тем, что разъединяет то, что природа объединила и изучает её в отдельных элементах»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500694" y="4357694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      ГЁТЕ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/>
              <a:t>«Мы, космонавты, раньше, чем кто-либо, сталкиваемся с химией во всех её чудодейственных проявлениях. Возьмите топливо, которое двигает ракеты, сплавы и металлы, из которых они сделаны, скафандры и всю космическую продукцию – тысячи больших и малых вещей, окружающих человека в его пути в космос. Всюду вы встретитесь с химией…»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578645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Ю.А.ГАГАРИН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143108" y="2214554"/>
            <a:ext cx="4643470" cy="3643338"/>
          </a:xfrm>
          <a:prstGeom prst="snip2Diag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33CC33"/>
                </a:solidFill>
              </a:rPr>
              <a:t>У ИСТОКОВ НАУКИ О МЕТАЛЛЕ</a:t>
            </a:r>
            <a:endParaRPr lang="ru-RU" sz="4000" b="1" dirty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«Металлы в жизни и быту»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«Благородные металлы»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«Фотография и серебро»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«Медь и её сплавы»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«Марганец»</a:t>
            </a:r>
            <a:endParaRPr lang="ru-RU" sz="44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198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Устный журнал</vt:lpstr>
      <vt:lpstr>1. Химия и жизнь. 2. У истоков науки о металле. 3. Металлы в жизни и быту. 4. Дальше, дальше… 5. Кем быть?</vt:lpstr>
      <vt:lpstr>   </vt:lpstr>
      <vt:lpstr>Слайд 4</vt:lpstr>
      <vt:lpstr>«Если бы человечеству пришлось избрать из числа всех наук только три, то следовало бы предпочесть механику, историю и химию» </vt:lpstr>
      <vt:lpstr>«Новейшая химия занимается тем, что разъединяет то, что природа объединила и изучает её в отдельных элементах» </vt:lpstr>
      <vt:lpstr>«Мы, космонавты, раньше, чем кто-либо, сталкиваемся с химией во всех её чудодейственных проявлениях. Возьмите топливо, которое двигает ракеты, сплавы и металлы, из которых они сделаны, скафандры и всю космическую продукцию – тысячи больших и малых вещей, окружающих человека в его пути в космос. Всюду вы встретитесь с химией…»</vt:lpstr>
      <vt:lpstr>Слайд 8</vt:lpstr>
      <vt:lpstr>«Металлы в жизни и быту»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</dc:title>
  <dc:creator>Комп4</dc:creator>
  <cp:lastModifiedBy>Комп4</cp:lastModifiedBy>
  <cp:revision>4</cp:revision>
  <dcterms:created xsi:type="dcterms:W3CDTF">2009-10-13T12:06:36Z</dcterms:created>
  <dcterms:modified xsi:type="dcterms:W3CDTF">2009-10-13T12:43:02Z</dcterms:modified>
</cp:coreProperties>
</file>