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58" r:id="rId8"/>
    <p:sldMasterId id="2147483770" r:id="rId9"/>
    <p:sldMasterId id="2147483782" r:id="rId10"/>
    <p:sldMasterId id="2147483794" r:id="rId11"/>
  </p:sldMasterIdLst>
  <p:sldIdLst>
    <p:sldId id="256" r:id="rId12"/>
    <p:sldId id="258" r:id="rId13"/>
    <p:sldId id="257" r:id="rId14"/>
    <p:sldId id="259" r:id="rId15"/>
    <p:sldId id="260" r:id="rId16"/>
    <p:sldId id="261" r:id="rId17"/>
    <p:sldId id="262" r:id="rId18"/>
    <p:sldId id="263" r:id="rId19"/>
    <p:sldId id="267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4705C7-E4BE-41BD-9574-A9BC2DC913E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321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9DFCA-508C-448B-93F8-730DEE4306B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98045-4960-4230-B942-7141559E27C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E7F72-3093-4D5F-B992-40EBBDBBB6A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D927-0AFC-4E3A-94EA-91FBDFC2D15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1CF9A-6F29-4216-B313-85F15560900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28D0-4093-4826-9361-C291C878C8F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6598-C121-4D47-8D41-E08DB6FAB4C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A9F54-9E0C-4D56-BD11-79DFBF7B693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21C80-6BE4-470A-8E52-7A86EFE0461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38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0138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03D4-F757-460A-9511-27CB3475160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35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5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5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5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5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5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5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5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52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52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52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D1FDD2-603F-431E-AA6E-6645B77C0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E582-AEDD-426E-AD67-CDA3FFADBF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78276-D90D-4C96-82EC-C65841158C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9FC8-7B47-4024-A8BD-D67CC8DF6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6E47-4A91-40C4-8A34-64B9F2CFD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BCC86-7852-4D8C-A465-D4256F5A7D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CCE73-7CAD-4EDE-8096-40C761C7D7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8EDE6-A7CA-407D-A4D4-2B4D737587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B93C2-9D78-4363-A885-85EA87E0C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576ED-8E30-4311-8862-0763AC1BA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4F1F6-B01F-4FFA-A286-B0B66C273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C00E6-5FCE-4E83-9BBB-DCAFD4E4B9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ED657-E6A3-421D-81ED-EB20E0059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BAB5B-5BC1-4A47-8616-90A38C551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3992D-43A9-4852-B658-5E5921483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B36D-F7CA-4617-A6F2-CE3E62EEB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B949-B69C-4391-B4B5-1ACB3484C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0ADF5-A5B2-4097-965E-E8A180DF6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F0CF0-D864-4245-9167-6E8401C1A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9596-209C-4C31-A13B-78456E1DE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04B60-667C-4094-8B9E-65C1E2C2D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9C50D-3C32-4913-8DB5-F132CBA21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12B24C-BEA5-411A-B14E-18A8EF06F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AEEB8-C241-4FEF-979A-D7C256D70D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8177-6DB8-4845-8C34-67472A5D20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D9353-49BE-4BF6-B229-3F96292424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E641-643F-41B3-803A-79B52BF475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BA2CE-8047-4BDC-8C5E-1A2FF4A72F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175B4-B826-4B36-A004-AB0654E52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370C-E215-42A7-B9BA-22F7665FB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EE20D-5764-466E-A010-194AE672F6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466F-3F5C-4DF4-A542-8DD3D43831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809B8-4292-4935-B944-885756BA8E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4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4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B3BD75-3219-47EE-B379-A892AD181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450912-56E5-4D31-98D8-F3A242BDFAA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50FA4A-E199-46C1-B3F2-B42D6D3BD6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78EF4-7C66-4F90-A0D0-05717D72400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74FDC-781F-4B9B-B82C-CEDD2BE76B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052777-3719-4AE7-AB96-6E814FF70F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01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730600-8FD3-4573-93EA-CB80D09E32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F7EEF-2257-4859-A033-6B1742EE97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38FB58-E8B0-445F-BA93-109CAE78B8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0ECCD7-E4F4-4D8B-A0BA-D4DB68E1B3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3B800E-C3F3-4FC6-9251-699779E290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86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865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5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65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865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865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490F18-9CBC-4655-9AFB-19A9A5A4B2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6B22-747A-4069-ACC4-E41BD10123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86651-4D4B-444D-AE05-94C5082F7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0F7FB-0F7B-4AE5-921C-075DAC8C51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C0F2F-32E9-4105-B6C0-9418BEE7E1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A7AEC-9942-42A6-84B7-8B283B7980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5BB7-E7DC-40E5-B19B-429E19825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5BA57-02F1-4F06-9A23-B4E93478C9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CB033-5C4C-49FD-BBD4-95F4859B0B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9842-6188-40CB-99B1-9362FDB4F4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60AE-D9A2-4830-A602-4DC3BA80F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7168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68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815338-4640-42BC-9FD4-F16D66C14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653B-854D-445D-851A-8802570B9A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F6F77-9091-4D65-8C67-7E0CDD1F0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A11CF-C911-4850-910E-B4017A1AE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B5BB3-C709-49E0-BE42-47DC59065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1CC7-3158-4CD8-8F1D-254357FEA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C1CE-EF2D-4840-9B46-635B326FE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0754-CD17-482C-B767-37A45F5DBC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7A83-ED5F-49BA-8BA3-19B8A73010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E586-5953-4B3C-884B-7FFF95834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55C1-3DAA-4D18-B6C7-A0366BAFB5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6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80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80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80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808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80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808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27F18E-C3EC-47AB-ADA4-61884A326D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809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3B8D-941C-4B3B-8C90-E509BE372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CD24-FA18-45FD-90F0-959ED1B28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2A1DB-8F98-4901-9478-B18156C9D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53CF2-02E7-4E08-8751-A8A36712F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ABDE-8BD5-470F-B202-86D9829032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87059-9940-4A9D-BCFA-AEA09A8EEE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A4074-BEAD-4A70-ABD7-07A673255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B2451-117F-483E-993B-1B8B455118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A50D0-3173-4B3E-8344-916BA3EF3D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E26C8-A173-4B41-928A-80C3CC1EA2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113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C5FB03-E71D-4FD1-8315-FD84452AB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468E-A9A1-4722-A00E-5EE889DA6D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2C549-6A6C-4316-BF82-16D12E0B14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069EE-DAAA-43E6-80E9-CDD34957B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15AF8-7DCB-4B7D-B3E6-B179C52C77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A131E-F8C3-488A-8124-DC2F0653E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FCFB6-E056-4EE9-916A-874B78877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724D0-9D8A-4A2E-BC50-7241BC1574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A815C-3A7C-4910-B5FF-5B589CB2E5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92C92-9686-4CFE-AF56-EB28BAF74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38486-D49F-4DBD-A2F1-AAA2ABD1B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854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5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856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6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858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859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0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0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0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0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0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860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6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6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6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86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86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861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861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861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7F60C24-6DE8-4E25-B80C-2634B5A400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9EDF-72D2-4A14-B952-22E4DE4A7C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4BCE-D9B4-43B9-B3CE-86D5FFBEC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C8E8-0277-47D9-9EF2-8942745D60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4A21C-0824-490C-BFA7-69023942B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0CBD-0774-45C8-AED4-134A8BBBF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A0197-FD1B-4897-AD58-2FCE23CD6E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4210-1B91-4526-A401-8138C3387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9CD2E-CC8C-4661-984B-64E40F2F2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99D1-E51D-4337-9408-8781803D6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95F7C-8F4B-4101-B078-13041C587D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609600" y="-228600"/>
            <a:ext cx="339725" cy="3127375"/>
          </a:xfrm>
          <a:custGeom>
            <a:avLst/>
            <a:gdLst/>
            <a:ahLst/>
            <a:cxnLst>
              <a:cxn ang="0">
                <a:pos x="32" y="25"/>
              </a:cxn>
              <a:cxn ang="0">
                <a:pos x="44" y="79"/>
              </a:cxn>
              <a:cxn ang="0">
                <a:pos x="50" y="161"/>
              </a:cxn>
              <a:cxn ang="0">
                <a:pos x="46" y="265"/>
              </a:cxn>
              <a:cxn ang="0">
                <a:pos x="33" y="372"/>
              </a:cxn>
              <a:cxn ang="0">
                <a:pos x="17" y="476"/>
              </a:cxn>
              <a:cxn ang="0">
                <a:pos x="4" y="583"/>
              </a:cxn>
              <a:cxn ang="0">
                <a:pos x="0" y="687"/>
              </a:cxn>
              <a:cxn ang="0">
                <a:pos x="6" y="769"/>
              </a:cxn>
              <a:cxn ang="0">
                <a:pos x="18" y="822"/>
              </a:cxn>
              <a:cxn ang="0">
                <a:pos x="32" y="873"/>
              </a:cxn>
              <a:cxn ang="0">
                <a:pos x="44" y="926"/>
              </a:cxn>
              <a:cxn ang="0">
                <a:pos x="50" y="1005"/>
              </a:cxn>
              <a:cxn ang="0">
                <a:pos x="46" y="1112"/>
              </a:cxn>
              <a:cxn ang="0">
                <a:pos x="33" y="1216"/>
              </a:cxn>
              <a:cxn ang="0">
                <a:pos x="17" y="1323"/>
              </a:cxn>
              <a:cxn ang="0">
                <a:pos x="4" y="1427"/>
              </a:cxn>
              <a:cxn ang="0">
                <a:pos x="0" y="1534"/>
              </a:cxn>
              <a:cxn ang="0">
                <a:pos x="6" y="1613"/>
              </a:cxn>
              <a:cxn ang="0">
                <a:pos x="18" y="1667"/>
              </a:cxn>
              <a:cxn ang="0">
                <a:pos x="215" y="1969"/>
              </a:cxn>
              <a:cxn ang="0">
                <a:pos x="202" y="1915"/>
              </a:cxn>
              <a:cxn ang="0">
                <a:pos x="193" y="1862"/>
              </a:cxn>
              <a:cxn ang="0">
                <a:pos x="190" y="1758"/>
              </a:cxn>
              <a:cxn ang="0">
                <a:pos x="199" y="1651"/>
              </a:cxn>
              <a:cxn ang="0">
                <a:pos x="215" y="1547"/>
              </a:cxn>
              <a:cxn ang="0">
                <a:pos x="230" y="1440"/>
              </a:cxn>
              <a:cxn ang="0">
                <a:pos x="239" y="1333"/>
              </a:cxn>
              <a:cxn ang="0">
                <a:pos x="237" y="1229"/>
              </a:cxn>
              <a:cxn ang="0">
                <a:pos x="229" y="1175"/>
              </a:cxn>
              <a:cxn ang="0">
                <a:pos x="215" y="1122"/>
              </a:cxn>
              <a:cxn ang="0">
                <a:pos x="202" y="1068"/>
              </a:cxn>
              <a:cxn ang="0">
                <a:pos x="193" y="1018"/>
              </a:cxn>
              <a:cxn ang="0">
                <a:pos x="190" y="910"/>
              </a:cxn>
              <a:cxn ang="0">
                <a:pos x="199" y="807"/>
              </a:cxn>
              <a:cxn ang="0">
                <a:pos x="215" y="699"/>
              </a:cxn>
              <a:cxn ang="0">
                <a:pos x="230" y="592"/>
              </a:cxn>
              <a:cxn ang="0">
                <a:pos x="239" y="488"/>
              </a:cxn>
              <a:cxn ang="0">
                <a:pos x="237" y="381"/>
              </a:cxn>
              <a:cxn ang="0">
                <a:pos x="229" y="331"/>
              </a:cxn>
              <a:cxn ang="0">
                <a:pos x="215" y="277"/>
              </a:cxn>
            </a:cxnLst>
            <a:rect l="0" t="0" r="r" b="b"/>
            <a:pathLst>
              <a:path w="241" h="1970">
                <a:moveTo>
                  <a:pt x="25" y="0"/>
                </a:moveTo>
                <a:lnTo>
                  <a:pt x="32" y="25"/>
                </a:lnTo>
                <a:lnTo>
                  <a:pt x="39" y="54"/>
                </a:lnTo>
                <a:lnTo>
                  <a:pt x="44" y="79"/>
                </a:lnTo>
                <a:lnTo>
                  <a:pt x="46" y="107"/>
                </a:lnTo>
                <a:lnTo>
                  <a:pt x="50" y="161"/>
                </a:lnTo>
                <a:lnTo>
                  <a:pt x="50" y="211"/>
                </a:lnTo>
                <a:lnTo>
                  <a:pt x="46" y="265"/>
                </a:lnTo>
                <a:lnTo>
                  <a:pt x="40" y="318"/>
                </a:lnTo>
                <a:lnTo>
                  <a:pt x="33" y="372"/>
                </a:lnTo>
                <a:lnTo>
                  <a:pt x="25" y="425"/>
                </a:lnTo>
                <a:lnTo>
                  <a:pt x="17" y="476"/>
                </a:lnTo>
                <a:lnTo>
                  <a:pt x="10" y="529"/>
                </a:lnTo>
                <a:lnTo>
                  <a:pt x="4" y="583"/>
                </a:lnTo>
                <a:lnTo>
                  <a:pt x="0" y="636"/>
                </a:lnTo>
                <a:lnTo>
                  <a:pt x="0" y="687"/>
                </a:lnTo>
                <a:lnTo>
                  <a:pt x="4" y="740"/>
                </a:lnTo>
                <a:lnTo>
                  <a:pt x="6" y="769"/>
                </a:lnTo>
                <a:lnTo>
                  <a:pt x="11" y="794"/>
                </a:lnTo>
                <a:lnTo>
                  <a:pt x="18" y="822"/>
                </a:lnTo>
                <a:lnTo>
                  <a:pt x="25" y="847"/>
                </a:lnTo>
                <a:lnTo>
                  <a:pt x="32" y="873"/>
                </a:lnTo>
                <a:lnTo>
                  <a:pt x="39" y="901"/>
                </a:lnTo>
                <a:lnTo>
                  <a:pt x="44" y="926"/>
                </a:lnTo>
                <a:lnTo>
                  <a:pt x="46" y="951"/>
                </a:lnTo>
                <a:lnTo>
                  <a:pt x="50" y="1005"/>
                </a:lnTo>
                <a:lnTo>
                  <a:pt x="50" y="1059"/>
                </a:lnTo>
                <a:lnTo>
                  <a:pt x="46" y="1112"/>
                </a:lnTo>
                <a:lnTo>
                  <a:pt x="40" y="1162"/>
                </a:lnTo>
                <a:lnTo>
                  <a:pt x="33" y="1216"/>
                </a:lnTo>
                <a:lnTo>
                  <a:pt x="25" y="1270"/>
                </a:lnTo>
                <a:lnTo>
                  <a:pt x="17" y="1323"/>
                </a:lnTo>
                <a:lnTo>
                  <a:pt x="10" y="1377"/>
                </a:lnTo>
                <a:lnTo>
                  <a:pt x="4" y="1427"/>
                </a:lnTo>
                <a:lnTo>
                  <a:pt x="0" y="1481"/>
                </a:lnTo>
                <a:lnTo>
                  <a:pt x="0" y="1534"/>
                </a:lnTo>
                <a:lnTo>
                  <a:pt x="4" y="1588"/>
                </a:lnTo>
                <a:lnTo>
                  <a:pt x="6" y="1613"/>
                </a:lnTo>
                <a:lnTo>
                  <a:pt x="11" y="1638"/>
                </a:lnTo>
                <a:lnTo>
                  <a:pt x="18" y="1667"/>
                </a:lnTo>
                <a:lnTo>
                  <a:pt x="25" y="1692"/>
                </a:lnTo>
                <a:lnTo>
                  <a:pt x="215" y="1969"/>
                </a:lnTo>
                <a:lnTo>
                  <a:pt x="207" y="1944"/>
                </a:lnTo>
                <a:lnTo>
                  <a:pt x="202" y="1915"/>
                </a:lnTo>
                <a:lnTo>
                  <a:pt x="197" y="1890"/>
                </a:lnTo>
                <a:lnTo>
                  <a:pt x="193" y="1862"/>
                </a:lnTo>
                <a:lnTo>
                  <a:pt x="190" y="1808"/>
                </a:lnTo>
                <a:lnTo>
                  <a:pt x="190" y="1758"/>
                </a:lnTo>
                <a:lnTo>
                  <a:pt x="193" y="1704"/>
                </a:lnTo>
                <a:lnTo>
                  <a:pt x="199" y="1651"/>
                </a:lnTo>
                <a:lnTo>
                  <a:pt x="207" y="1597"/>
                </a:lnTo>
                <a:lnTo>
                  <a:pt x="215" y="1547"/>
                </a:lnTo>
                <a:lnTo>
                  <a:pt x="223" y="1493"/>
                </a:lnTo>
                <a:lnTo>
                  <a:pt x="230" y="1440"/>
                </a:lnTo>
                <a:lnTo>
                  <a:pt x="236" y="1386"/>
                </a:lnTo>
                <a:lnTo>
                  <a:pt x="239" y="1333"/>
                </a:lnTo>
                <a:lnTo>
                  <a:pt x="240" y="1282"/>
                </a:lnTo>
                <a:lnTo>
                  <a:pt x="237" y="1229"/>
                </a:lnTo>
                <a:lnTo>
                  <a:pt x="233" y="1200"/>
                </a:lnTo>
                <a:lnTo>
                  <a:pt x="229" y="1175"/>
                </a:lnTo>
                <a:lnTo>
                  <a:pt x="222" y="1147"/>
                </a:lnTo>
                <a:lnTo>
                  <a:pt x="215" y="1122"/>
                </a:lnTo>
                <a:lnTo>
                  <a:pt x="207" y="1096"/>
                </a:lnTo>
                <a:lnTo>
                  <a:pt x="202" y="1068"/>
                </a:lnTo>
                <a:lnTo>
                  <a:pt x="197" y="1043"/>
                </a:lnTo>
                <a:lnTo>
                  <a:pt x="193" y="1018"/>
                </a:lnTo>
                <a:lnTo>
                  <a:pt x="190" y="964"/>
                </a:lnTo>
                <a:lnTo>
                  <a:pt x="190" y="910"/>
                </a:lnTo>
                <a:lnTo>
                  <a:pt x="193" y="857"/>
                </a:lnTo>
                <a:lnTo>
                  <a:pt x="199" y="807"/>
                </a:lnTo>
                <a:lnTo>
                  <a:pt x="207" y="753"/>
                </a:lnTo>
                <a:lnTo>
                  <a:pt x="215" y="699"/>
                </a:lnTo>
                <a:lnTo>
                  <a:pt x="223" y="646"/>
                </a:lnTo>
                <a:lnTo>
                  <a:pt x="230" y="592"/>
                </a:lnTo>
                <a:lnTo>
                  <a:pt x="236" y="542"/>
                </a:lnTo>
                <a:lnTo>
                  <a:pt x="239" y="488"/>
                </a:lnTo>
                <a:lnTo>
                  <a:pt x="240" y="435"/>
                </a:lnTo>
                <a:lnTo>
                  <a:pt x="237" y="381"/>
                </a:lnTo>
                <a:lnTo>
                  <a:pt x="233" y="356"/>
                </a:lnTo>
                <a:lnTo>
                  <a:pt x="229" y="331"/>
                </a:lnTo>
                <a:lnTo>
                  <a:pt x="222" y="302"/>
                </a:lnTo>
                <a:lnTo>
                  <a:pt x="215" y="277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808080">
                  <a:gamma/>
                  <a:shade val="49804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203200" y="73025"/>
            <a:ext cx="341313" cy="4502150"/>
          </a:xfrm>
          <a:custGeom>
            <a:avLst/>
            <a:gdLst/>
            <a:ahLst/>
            <a:cxnLst>
              <a:cxn ang="0">
                <a:pos x="33" y="37"/>
              </a:cxn>
              <a:cxn ang="0">
                <a:pos x="44" y="115"/>
              </a:cxn>
              <a:cxn ang="0">
                <a:pos x="49" y="189"/>
              </a:cxn>
              <a:cxn ang="0">
                <a:pos x="51" y="267"/>
              </a:cxn>
              <a:cxn ang="0">
                <a:pos x="49" y="341"/>
              </a:cxn>
              <a:cxn ang="0">
                <a:pos x="41" y="456"/>
              </a:cxn>
              <a:cxn ang="0">
                <a:pos x="25" y="609"/>
              </a:cxn>
              <a:cxn ang="0">
                <a:pos x="9" y="761"/>
              </a:cxn>
              <a:cxn ang="0">
                <a:pos x="2" y="876"/>
              </a:cxn>
              <a:cxn ang="0">
                <a:pos x="0" y="954"/>
              </a:cxn>
              <a:cxn ang="0">
                <a:pos x="2" y="1028"/>
              </a:cxn>
              <a:cxn ang="0">
                <a:pos x="7" y="1106"/>
              </a:cxn>
              <a:cxn ang="0">
                <a:pos x="18" y="1180"/>
              </a:cxn>
              <a:cxn ang="0">
                <a:pos x="33" y="1254"/>
              </a:cxn>
              <a:cxn ang="0">
                <a:pos x="44" y="1332"/>
              </a:cxn>
              <a:cxn ang="0">
                <a:pos x="49" y="1411"/>
              </a:cxn>
              <a:cxn ang="0">
                <a:pos x="51" y="1484"/>
              </a:cxn>
              <a:cxn ang="0">
                <a:pos x="49" y="1563"/>
              </a:cxn>
              <a:cxn ang="0">
                <a:pos x="41" y="1678"/>
              </a:cxn>
              <a:cxn ang="0">
                <a:pos x="25" y="1830"/>
              </a:cxn>
              <a:cxn ang="0">
                <a:pos x="9" y="1982"/>
              </a:cxn>
              <a:cxn ang="0">
                <a:pos x="2" y="2097"/>
              </a:cxn>
              <a:cxn ang="0">
                <a:pos x="0" y="2171"/>
              </a:cxn>
              <a:cxn ang="0">
                <a:pos x="2" y="2250"/>
              </a:cxn>
              <a:cxn ang="0">
                <a:pos x="7" y="2323"/>
              </a:cxn>
              <a:cxn ang="0">
                <a:pos x="18" y="2402"/>
              </a:cxn>
              <a:cxn ang="0">
                <a:pos x="215" y="2835"/>
              </a:cxn>
              <a:cxn ang="0">
                <a:pos x="201" y="2761"/>
              </a:cxn>
              <a:cxn ang="0">
                <a:pos x="194" y="2683"/>
              </a:cxn>
              <a:cxn ang="0">
                <a:pos x="190" y="2609"/>
              </a:cxn>
              <a:cxn ang="0">
                <a:pos x="190" y="2531"/>
              </a:cxn>
              <a:cxn ang="0">
                <a:pos x="194" y="2457"/>
              </a:cxn>
              <a:cxn ang="0">
                <a:pos x="207" y="2305"/>
              </a:cxn>
              <a:cxn ang="0">
                <a:pos x="223" y="2153"/>
              </a:cxn>
              <a:cxn ang="0">
                <a:pos x="237" y="2001"/>
              </a:cxn>
              <a:cxn ang="0">
                <a:pos x="240" y="1922"/>
              </a:cxn>
              <a:cxn ang="0">
                <a:pos x="240" y="1849"/>
              </a:cxn>
              <a:cxn ang="0">
                <a:pos x="237" y="1770"/>
              </a:cxn>
              <a:cxn ang="0">
                <a:pos x="229" y="1696"/>
              </a:cxn>
              <a:cxn ang="0">
                <a:pos x="215" y="1618"/>
              </a:cxn>
              <a:cxn ang="0">
                <a:pos x="201" y="1544"/>
              </a:cxn>
              <a:cxn ang="0">
                <a:pos x="194" y="1466"/>
              </a:cxn>
              <a:cxn ang="0">
                <a:pos x="190" y="1392"/>
              </a:cxn>
              <a:cxn ang="0">
                <a:pos x="190" y="1314"/>
              </a:cxn>
              <a:cxn ang="0">
                <a:pos x="194" y="1240"/>
              </a:cxn>
              <a:cxn ang="0">
                <a:pos x="207" y="1088"/>
              </a:cxn>
              <a:cxn ang="0">
                <a:pos x="223" y="936"/>
              </a:cxn>
              <a:cxn ang="0">
                <a:pos x="237" y="784"/>
              </a:cxn>
              <a:cxn ang="0">
                <a:pos x="240" y="705"/>
              </a:cxn>
              <a:cxn ang="0">
                <a:pos x="240" y="632"/>
              </a:cxn>
              <a:cxn ang="0">
                <a:pos x="237" y="553"/>
              </a:cxn>
              <a:cxn ang="0">
                <a:pos x="229" y="479"/>
              </a:cxn>
              <a:cxn ang="0">
                <a:pos x="215" y="401"/>
              </a:cxn>
            </a:cxnLst>
            <a:rect l="0" t="0" r="r" b="b"/>
            <a:pathLst>
              <a:path w="242" h="2836">
                <a:moveTo>
                  <a:pt x="25" y="0"/>
                </a:moveTo>
                <a:lnTo>
                  <a:pt x="33" y="37"/>
                </a:lnTo>
                <a:lnTo>
                  <a:pt x="39" y="78"/>
                </a:lnTo>
                <a:lnTo>
                  <a:pt x="44" y="115"/>
                </a:lnTo>
                <a:lnTo>
                  <a:pt x="47" y="152"/>
                </a:lnTo>
                <a:lnTo>
                  <a:pt x="49" y="189"/>
                </a:lnTo>
                <a:lnTo>
                  <a:pt x="50" y="231"/>
                </a:lnTo>
                <a:lnTo>
                  <a:pt x="51" y="267"/>
                </a:lnTo>
                <a:lnTo>
                  <a:pt x="50" y="304"/>
                </a:lnTo>
                <a:lnTo>
                  <a:pt x="49" y="341"/>
                </a:lnTo>
                <a:lnTo>
                  <a:pt x="47" y="383"/>
                </a:lnTo>
                <a:lnTo>
                  <a:pt x="41" y="456"/>
                </a:lnTo>
                <a:lnTo>
                  <a:pt x="33" y="535"/>
                </a:lnTo>
                <a:lnTo>
                  <a:pt x="25" y="609"/>
                </a:lnTo>
                <a:lnTo>
                  <a:pt x="17" y="687"/>
                </a:lnTo>
                <a:lnTo>
                  <a:pt x="9" y="761"/>
                </a:lnTo>
                <a:lnTo>
                  <a:pt x="4" y="839"/>
                </a:lnTo>
                <a:lnTo>
                  <a:pt x="2" y="876"/>
                </a:lnTo>
                <a:lnTo>
                  <a:pt x="0" y="913"/>
                </a:lnTo>
                <a:lnTo>
                  <a:pt x="0" y="954"/>
                </a:lnTo>
                <a:lnTo>
                  <a:pt x="0" y="991"/>
                </a:lnTo>
                <a:lnTo>
                  <a:pt x="2" y="1028"/>
                </a:lnTo>
                <a:lnTo>
                  <a:pt x="4" y="1065"/>
                </a:lnTo>
                <a:lnTo>
                  <a:pt x="7" y="1106"/>
                </a:lnTo>
                <a:lnTo>
                  <a:pt x="12" y="1143"/>
                </a:lnTo>
                <a:lnTo>
                  <a:pt x="18" y="1180"/>
                </a:lnTo>
                <a:lnTo>
                  <a:pt x="25" y="1217"/>
                </a:lnTo>
                <a:lnTo>
                  <a:pt x="33" y="1254"/>
                </a:lnTo>
                <a:lnTo>
                  <a:pt x="39" y="1295"/>
                </a:lnTo>
                <a:lnTo>
                  <a:pt x="44" y="1332"/>
                </a:lnTo>
                <a:lnTo>
                  <a:pt x="47" y="1369"/>
                </a:lnTo>
                <a:lnTo>
                  <a:pt x="49" y="1411"/>
                </a:lnTo>
                <a:lnTo>
                  <a:pt x="50" y="1448"/>
                </a:lnTo>
                <a:lnTo>
                  <a:pt x="51" y="1484"/>
                </a:lnTo>
                <a:lnTo>
                  <a:pt x="50" y="1526"/>
                </a:lnTo>
                <a:lnTo>
                  <a:pt x="49" y="1563"/>
                </a:lnTo>
                <a:lnTo>
                  <a:pt x="47" y="1600"/>
                </a:lnTo>
                <a:lnTo>
                  <a:pt x="41" y="1678"/>
                </a:lnTo>
                <a:lnTo>
                  <a:pt x="33" y="1752"/>
                </a:lnTo>
                <a:lnTo>
                  <a:pt x="25" y="1830"/>
                </a:lnTo>
                <a:lnTo>
                  <a:pt x="17" y="1904"/>
                </a:lnTo>
                <a:lnTo>
                  <a:pt x="9" y="1982"/>
                </a:lnTo>
                <a:lnTo>
                  <a:pt x="4" y="2061"/>
                </a:lnTo>
                <a:lnTo>
                  <a:pt x="2" y="2097"/>
                </a:lnTo>
                <a:lnTo>
                  <a:pt x="0" y="2134"/>
                </a:lnTo>
                <a:lnTo>
                  <a:pt x="0" y="2171"/>
                </a:lnTo>
                <a:lnTo>
                  <a:pt x="0" y="2213"/>
                </a:lnTo>
                <a:lnTo>
                  <a:pt x="2" y="2250"/>
                </a:lnTo>
                <a:lnTo>
                  <a:pt x="4" y="2286"/>
                </a:lnTo>
                <a:lnTo>
                  <a:pt x="7" y="2323"/>
                </a:lnTo>
                <a:lnTo>
                  <a:pt x="12" y="2365"/>
                </a:lnTo>
                <a:lnTo>
                  <a:pt x="18" y="2402"/>
                </a:lnTo>
                <a:lnTo>
                  <a:pt x="25" y="2439"/>
                </a:lnTo>
                <a:lnTo>
                  <a:pt x="215" y="2835"/>
                </a:lnTo>
                <a:lnTo>
                  <a:pt x="208" y="2798"/>
                </a:lnTo>
                <a:lnTo>
                  <a:pt x="201" y="2761"/>
                </a:lnTo>
                <a:lnTo>
                  <a:pt x="197" y="2720"/>
                </a:lnTo>
                <a:lnTo>
                  <a:pt x="194" y="2683"/>
                </a:lnTo>
                <a:lnTo>
                  <a:pt x="191" y="2646"/>
                </a:lnTo>
                <a:lnTo>
                  <a:pt x="190" y="2609"/>
                </a:lnTo>
                <a:lnTo>
                  <a:pt x="190" y="2568"/>
                </a:lnTo>
                <a:lnTo>
                  <a:pt x="190" y="2531"/>
                </a:lnTo>
                <a:lnTo>
                  <a:pt x="191" y="2494"/>
                </a:lnTo>
                <a:lnTo>
                  <a:pt x="194" y="2457"/>
                </a:lnTo>
                <a:lnTo>
                  <a:pt x="199" y="2379"/>
                </a:lnTo>
                <a:lnTo>
                  <a:pt x="207" y="2305"/>
                </a:lnTo>
                <a:lnTo>
                  <a:pt x="215" y="2227"/>
                </a:lnTo>
                <a:lnTo>
                  <a:pt x="223" y="2153"/>
                </a:lnTo>
                <a:lnTo>
                  <a:pt x="231" y="2074"/>
                </a:lnTo>
                <a:lnTo>
                  <a:pt x="237" y="2001"/>
                </a:lnTo>
                <a:lnTo>
                  <a:pt x="239" y="1959"/>
                </a:lnTo>
                <a:lnTo>
                  <a:pt x="240" y="1922"/>
                </a:lnTo>
                <a:lnTo>
                  <a:pt x="241" y="1885"/>
                </a:lnTo>
                <a:lnTo>
                  <a:pt x="240" y="1849"/>
                </a:lnTo>
                <a:lnTo>
                  <a:pt x="239" y="1807"/>
                </a:lnTo>
                <a:lnTo>
                  <a:pt x="237" y="1770"/>
                </a:lnTo>
                <a:lnTo>
                  <a:pt x="234" y="1733"/>
                </a:lnTo>
                <a:lnTo>
                  <a:pt x="229" y="1696"/>
                </a:lnTo>
                <a:lnTo>
                  <a:pt x="223" y="1655"/>
                </a:lnTo>
                <a:lnTo>
                  <a:pt x="215" y="1618"/>
                </a:lnTo>
                <a:lnTo>
                  <a:pt x="208" y="1581"/>
                </a:lnTo>
                <a:lnTo>
                  <a:pt x="201" y="1544"/>
                </a:lnTo>
                <a:lnTo>
                  <a:pt x="197" y="1503"/>
                </a:lnTo>
                <a:lnTo>
                  <a:pt x="194" y="1466"/>
                </a:lnTo>
                <a:lnTo>
                  <a:pt x="191" y="1429"/>
                </a:lnTo>
                <a:lnTo>
                  <a:pt x="190" y="1392"/>
                </a:lnTo>
                <a:lnTo>
                  <a:pt x="190" y="1351"/>
                </a:lnTo>
                <a:lnTo>
                  <a:pt x="190" y="1314"/>
                </a:lnTo>
                <a:lnTo>
                  <a:pt x="191" y="1277"/>
                </a:lnTo>
                <a:lnTo>
                  <a:pt x="194" y="1240"/>
                </a:lnTo>
                <a:lnTo>
                  <a:pt x="199" y="1162"/>
                </a:lnTo>
                <a:lnTo>
                  <a:pt x="207" y="1088"/>
                </a:lnTo>
                <a:lnTo>
                  <a:pt x="215" y="1010"/>
                </a:lnTo>
                <a:lnTo>
                  <a:pt x="223" y="936"/>
                </a:lnTo>
                <a:lnTo>
                  <a:pt x="231" y="857"/>
                </a:lnTo>
                <a:lnTo>
                  <a:pt x="237" y="784"/>
                </a:lnTo>
                <a:lnTo>
                  <a:pt x="239" y="742"/>
                </a:lnTo>
                <a:lnTo>
                  <a:pt x="240" y="705"/>
                </a:lnTo>
                <a:lnTo>
                  <a:pt x="241" y="668"/>
                </a:lnTo>
                <a:lnTo>
                  <a:pt x="240" y="632"/>
                </a:lnTo>
                <a:lnTo>
                  <a:pt x="239" y="590"/>
                </a:lnTo>
                <a:lnTo>
                  <a:pt x="237" y="553"/>
                </a:lnTo>
                <a:lnTo>
                  <a:pt x="234" y="516"/>
                </a:lnTo>
                <a:lnTo>
                  <a:pt x="229" y="479"/>
                </a:lnTo>
                <a:lnTo>
                  <a:pt x="223" y="438"/>
                </a:lnTo>
                <a:lnTo>
                  <a:pt x="215" y="401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808080">
                  <a:gamma/>
                  <a:shade val="49804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609600" y="-381000"/>
            <a:ext cx="339725" cy="3127375"/>
          </a:xfrm>
          <a:custGeom>
            <a:avLst/>
            <a:gdLst/>
            <a:ahLst/>
            <a:cxnLst>
              <a:cxn ang="0">
                <a:pos x="32" y="25"/>
              </a:cxn>
              <a:cxn ang="0">
                <a:pos x="44" y="79"/>
              </a:cxn>
              <a:cxn ang="0">
                <a:pos x="50" y="161"/>
              </a:cxn>
              <a:cxn ang="0">
                <a:pos x="46" y="265"/>
              </a:cxn>
              <a:cxn ang="0">
                <a:pos x="33" y="372"/>
              </a:cxn>
              <a:cxn ang="0">
                <a:pos x="17" y="476"/>
              </a:cxn>
              <a:cxn ang="0">
                <a:pos x="4" y="583"/>
              </a:cxn>
              <a:cxn ang="0">
                <a:pos x="0" y="687"/>
              </a:cxn>
              <a:cxn ang="0">
                <a:pos x="6" y="769"/>
              </a:cxn>
              <a:cxn ang="0">
                <a:pos x="18" y="822"/>
              </a:cxn>
              <a:cxn ang="0">
                <a:pos x="32" y="873"/>
              </a:cxn>
              <a:cxn ang="0">
                <a:pos x="44" y="926"/>
              </a:cxn>
              <a:cxn ang="0">
                <a:pos x="50" y="1005"/>
              </a:cxn>
              <a:cxn ang="0">
                <a:pos x="46" y="1112"/>
              </a:cxn>
              <a:cxn ang="0">
                <a:pos x="33" y="1216"/>
              </a:cxn>
              <a:cxn ang="0">
                <a:pos x="17" y="1323"/>
              </a:cxn>
              <a:cxn ang="0">
                <a:pos x="4" y="1427"/>
              </a:cxn>
              <a:cxn ang="0">
                <a:pos x="0" y="1534"/>
              </a:cxn>
              <a:cxn ang="0">
                <a:pos x="6" y="1613"/>
              </a:cxn>
              <a:cxn ang="0">
                <a:pos x="18" y="1667"/>
              </a:cxn>
              <a:cxn ang="0">
                <a:pos x="215" y="1969"/>
              </a:cxn>
              <a:cxn ang="0">
                <a:pos x="202" y="1915"/>
              </a:cxn>
              <a:cxn ang="0">
                <a:pos x="193" y="1862"/>
              </a:cxn>
              <a:cxn ang="0">
                <a:pos x="190" y="1758"/>
              </a:cxn>
              <a:cxn ang="0">
                <a:pos x="199" y="1651"/>
              </a:cxn>
              <a:cxn ang="0">
                <a:pos x="215" y="1547"/>
              </a:cxn>
              <a:cxn ang="0">
                <a:pos x="230" y="1440"/>
              </a:cxn>
              <a:cxn ang="0">
                <a:pos x="239" y="1333"/>
              </a:cxn>
              <a:cxn ang="0">
                <a:pos x="237" y="1229"/>
              </a:cxn>
              <a:cxn ang="0">
                <a:pos x="229" y="1175"/>
              </a:cxn>
              <a:cxn ang="0">
                <a:pos x="215" y="1122"/>
              </a:cxn>
              <a:cxn ang="0">
                <a:pos x="202" y="1068"/>
              </a:cxn>
              <a:cxn ang="0">
                <a:pos x="193" y="1018"/>
              </a:cxn>
              <a:cxn ang="0">
                <a:pos x="190" y="910"/>
              </a:cxn>
              <a:cxn ang="0">
                <a:pos x="199" y="807"/>
              </a:cxn>
              <a:cxn ang="0">
                <a:pos x="215" y="699"/>
              </a:cxn>
              <a:cxn ang="0">
                <a:pos x="230" y="592"/>
              </a:cxn>
              <a:cxn ang="0">
                <a:pos x="239" y="488"/>
              </a:cxn>
              <a:cxn ang="0">
                <a:pos x="237" y="381"/>
              </a:cxn>
              <a:cxn ang="0">
                <a:pos x="229" y="331"/>
              </a:cxn>
              <a:cxn ang="0">
                <a:pos x="215" y="277"/>
              </a:cxn>
            </a:cxnLst>
            <a:rect l="0" t="0" r="r" b="b"/>
            <a:pathLst>
              <a:path w="241" h="1970">
                <a:moveTo>
                  <a:pt x="25" y="0"/>
                </a:moveTo>
                <a:lnTo>
                  <a:pt x="32" y="25"/>
                </a:lnTo>
                <a:lnTo>
                  <a:pt x="39" y="54"/>
                </a:lnTo>
                <a:lnTo>
                  <a:pt x="44" y="79"/>
                </a:lnTo>
                <a:lnTo>
                  <a:pt x="46" y="107"/>
                </a:lnTo>
                <a:lnTo>
                  <a:pt x="50" y="161"/>
                </a:lnTo>
                <a:lnTo>
                  <a:pt x="50" y="211"/>
                </a:lnTo>
                <a:lnTo>
                  <a:pt x="46" y="265"/>
                </a:lnTo>
                <a:lnTo>
                  <a:pt x="40" y="318"/>
                </a:lnTo>
                <a:lnTo>
                  <a:pt x="33" y="372"/>
                </a:lnTo>
                <a:lnTo>
                  <a:pt x="25" y="425"/>
                </a:lnTo>
                <a:lnTo>
                  <a:pt x="17" y="476"/>
                </a:lnTo>
                <a:lnTo>
                  <a:pt x="10" y="529"/>
                </a:lnTo>
                <a:lnTo>
                  <a:pt x="4" y="583"/>
                </a:lnTo>
                <a:lnTo>
                  <a:pt x="0" y="636"/>
                </a:lnTo>
                <a:lnTo>
                  <a:pt x="0" y="687"/>
                </a:lnTo>
                <a:lnTo>
                  <a:pt x="4" y="740"/>
                </a:lnTo>
                <a:lnTo>
                  <a:pt x="6" y="769"/>
                </a:lnTo>
                <a:lnTo>
                  <a:pt x="11" y="794"/>
                </a:lnTo>
                <a:lnTo>
                  <a:pt x="18" y="822"/>
                </a:lnTo>
                <a:lnTo>
                  <a:pt x="25" y="847"/>
                </a:lnTo>
                <a:lnTo>
                  <a:pt x="32" y="873"/>
                </a:lnTo>
                <a:lnTo>
                  <a:pt x="39" y="901"/>
                </a:lnTo>
                <a:lnTo>
                  <a:pt x="44" y="926"/>
                </a:lnTo>
                <a:lnTo>
                  <a:pt x="46" y="951"/>
                </a:lnTo>
                <a:lnTo>
                  <a:pt x="50" y="1005"/>
                </a:lnTo>
                <a:lnTo>
                  <a:pt x="50" y="1059"/>
                </a:lnTo>
                <a:lnTo>
                  <a:pt x="46" y="1112"/>
                </a:lnTo>
                <a:lnTo>
                  <a:pt x="40" y="1162"/>
                </a:lnTo>
                <a:lnTo>
                  <a:pt x="33" y="1216"/>
                </a:lnTo>
                <a:lnTo>
                  <a:pt x="25" y="1270"/>
                </a:lnTo>
                <a:lnTo>
                  <a:pt x="17" y="1323"/>
                </a:lnTo>
                <a:lnTo>
                  <a:pt x="10" y="1377"/>
                </a:lnTo>
                <a:lnTo>
                  <a:pt x="4" y="1427"/>
                </a:lnTo>
                <a:lnTo>
                  <a:pt x="0" y="1481"/>
                </a:lnTo>
                <a:lnTo>
                  <a:pt x="0" y="1534"/>
                </a:lnTo>
                <a:lnTo>
                  <a:pt x="4" y="1588"/>
                </a:lnTo>
                <a:lnTo>
                  <a:pt x="6" y="1613"/>
                </a:lnTo>
                <a:lnTo>
                  <a:pt x="11" y="1638"/>
                </a:lnTo>
                <a:lnTo>
                  <a:pt x="18" y="1667"/>
                </a:lnTo>
                <a:lnTo>
                  <a:pt x="25" y="1692"/>
                </a:lnTo>
                <a:lnTo>
                  <a:pt x="215" y="1969"/>
                </a:lnTo>
                <a:lnTo>
                  <a:pt x="207" y="1944"/>
                </a:lnTo>
                <a:lnTo>
                  <a:pt x="202" y="1915"/>
                </a:lnTo>
                <a:lnTo>
                  <a:pt x="197" y="1890"/>
                </a:lnTo>
                <a:lnTo>
                  <a:pt x="193" y="1862"/>
                </a:lnTo>
                <a:lnTo>
                  <a:pt x="190" y="1808"/>
                </a:lnTo>
                <a:lnTo>
                  <a:pt x="190" y="1758"/>
                </a:lnTo>
                <a:lnTo>
                  <a:pt x="193" y="1704"/>
                </a:lnTo>
                <a:lnTo>
                  <a:pt x="199" y="1651"/>
                </a:lnTo>
                <a:lnTo>
                  <a:pt x="207" y="1597"/>
                </a:lnTo>
                <a:lnTo>
                  <a:pt x="215" y="1547"/>
                </a:lnTo>
                <a:lnTo>
                  <a:pt x="223" y="1493"/>
                </a:lnTo>
                <a:lnTo>
                  <a:pt x="230" y="1440"/>
                </a:lnTo>
                <a:lnTo>
                  <a:pt x="236" y="1386"/>
                </a:lnTo>
                <a:lnTo>
                  <a:pt x="239" y="1333"/>
                </a:lnTo>
                <a:lnTo>
                  <a:pt x="240" y="1282"/>
                </a:lnTo>
                <a:lnTo>
                  <a:pt x="237" y="1229"/>
                </a:lnTo>
                <a:lnTo>
                  <a:pt x="233" y="1200"/>
                </a:lnTo>
                <a:lnTo>
                  <a:pt x="229" y="1175"/>
                </a:lnTo>
                <a:lnTo>
                  <a:pt x="222" y="1147"/>
                </a:lnTo>
                <a:lnTo>
                  <a:pt x="215" y="1122"/>
                </a:lnTo>
                <a:lnTo>
                  <a:pt x="207" y="1096"/>
                </a:lnTo>
                <a:lnTo>
                  <a:pt x="202" y="1068"/>
                </a:lnTo>
                <a:lnTo>
                  <a:pt x="197" y="1043"/>
                </a:lnTo>
                <a:lnTo>
                  <a:pt x="193" y="1018"/>
                </a:lnTo>
                <a:lnTo>
                  <a:pt x="190" y="964"/>
                </a:lnTo>
                <a:lnTo>
                  <a:pt x="190" y="910"/>
                </a:lnTo>
                <a:lnTo>
                  <a:pt x="193" y="857"/>
                </a:lnTo>
                <a:lnTo>
                  <a:pt x="199" y="807"/>
                </a:lnTo>
                <a:lnTo>
                  <a:pt x="207" y="753"/>
                </a:lnTo>
                <a:lnTo>
                  <a:pt x="215" y="699"/>
                </a:lnTo>
                <a:lnTo>
                  <a:pt x="223" y="646"/>
                </a:lnTo>
                <a:lnTo>
                  <a:pt x="230" y="592"/>
                </a:lnTo>
                <a:lnTo>
                  <a:pt x="236" y="542"/>
                </a:lnTo>
                <a:lnTo>
                  <a:pt x="239" y="488"/>
                </a:lnTo>
                <a:lnTo>
                  <a:pt x="240" y="435"/>
                </a:lnTo>
                <a:lnTo>
                  <a:pt x="237" y="381"/>
                </a:lnTo>
                <a:lnTo>
                  <a:pt x="233" y="356"/>
                </a:lnTo>
                <a:lnTo>
                  <a:pt x="229" y="331"/>
                </a:lnTo>
                <a:lnTo>
                  <a:pt x="222" y="302"/>
                </a:lnTo>
                <a:lnTo>
                  <a:pt x="215" y="277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203200" y="-76200"/>
            <a:ext cx="341313" cy="4498975"/>
          </a:xfrm>
          <a:custGeom>
            <a:avLst/>
            <a:gdLst/>
            <a:ahLst/>
            <a:cxnLst>
              <a:cxn ang="0">
                <a:pos x="33" y="36"/>
              </a:cxn>
              <a:cxn ang="0">
                <a:pos x="44" y="113"/>
              </a:cxn>
              <a:cxn ang="0">
                <a:pos x="49" y="190"/>
              </a:cxn>
              <a:cxn ang="0">
                <a:pos x="51" y="267"/>
              </a:cxn>
              <a:cxn ang="0">
                <a:pos x="49" y="344"/>
              </a:cxn>
              <a:cxn ang="0">
                <a:pos x="41" y="458"/>
              </a:cxn>
              <a:cxn ang="0">
                <a:pos x="25" y="607"/>
              </a:cxn>
              <a:cxn ang="0">
                <a:pos x="9" y="762"/>
              </a:cxn>
              <a:cxn ang="0">
                <a:pos x="2" y="875"/>
              </a:cxn>
              <a:cxn ang="0">
                <a:pos x="0" y="952"/>
              </a:cxn>
              <a:cxn ang="0">
                <a:pos x="2" y="1024"/>
              </a:cxn>
              <a:cxn ang="0">
                <a:pos x="7" y="1101"/>
              </a:cxn>
              <a:cxn ang="0">
                <a:pos x="18" y="1179"/>
              </a:cxn>
              <a:cxn ang="0">
                <a:pos x="33" y="1251"/>
              </a:cxn>
              <a:cxn ang="0">
                <a:pos x="44" y="1328"/>
              </a:cxn>
              <a:cxn ang="0">
                <a:pos x="49" y="1405"/>
              </a:cxn>
              <a:cxn ang="0">
                <a:pos x="51" y="1482"/>
              </a:cxn>
              <a:cxn ang="0">
                <a:pos x="49" y="1559"/>
              </a:cxn>
              <a:cxn ang="0">
                <a:pos x="41" y="1673"/>
              </a:cxn>
              <a:cxn ang="0">
                <a:pos x="25" y="1827"/>
              </a:cxn>
              <a:cxn ang="0">
                <a:pos x="9" y="1981"/>
              </a:cxn>
              <a:cxn ang="0">
                <a:pos x="2" y="2094"/>
              </a:cxn>
              <a:cxn ang="0">
                <a:pos x="0" y="2167"/>
              </a:cxn>
              <a:cxn ang="0">
                <a:pos x="2" y="2244"/>
              </a:cxn>
              <a:cxn ang="0">
                <a:pos x="7" y="2321"/>
              </a:cxn>
              <a:cxn ang="0">
                <a:pos x="18" y="2398"/>
              </a:cxn>
              <a:cxn ang="0">
                <a:pos x="215" y="2833"/>
              </a:cxn>
              <a:cxn ang="0">
                <a:pos x="201" y="2756"/>
              </a:cxn>
              <a:cxn ang="0">
                <a:pos x="194" y="2679"/>
              </a:cxn>
              <a:cxn ang="0">
                <a:pos x="190" y="2602"/>
              </a:cxn>
              <a:cxn ang="0">
                <a:pos x="190" y="2529"/>
              </a:cxn>
              <a:cxn ang="0">
                <a:pos x="194" y="2452"/>
              </a:cxn>
              <a:cxn ang="0">
                <a:pos x="207" y="2298"/>
              </a:cxn>
              <a:cxn ang="0">
                <a:pos x="223" y="2149"/>
              </a:cxn>
              <a:cxn ang="0">
                <a:pos x="237" y="1994"/>
              </a:cxn>
              <a:cxn ang="0">
                <a:pos x="240" y="1917"/>
              </a:cxn>
              <a:cxn ang="0">
                <a:pos x="240" y="1845"/>
              </a:cxn>
              <a:cxn ang="0">
                <a:pos x="237" y="1768"/>
              </a:cxn>
              <a:cxn ang="0">
                <a:pos x="229" y="1691"/>
              </a:cxn>
              <a:cxn ang="0">
                <a:pos x="215" y="1614"/>
              </a:cxn>
              <a:cxn ang="0">
                <a:pos x="201" y="1537"/>
              </a:cxn>
              <a:cxn ang="0">
                <a:pos x="194" y="1464"/>
              </a:cxn>
              <a:cxn ang="0">
                <a:pos x="190" y="1387"/>
              </a:cxn>
              <a:cxn ang="0">
                <a:pos x="190" y="1310"/>
              </a:cxn>
              <a:cxn ang="0">
                <a:pos x="194" y="1233"/>
              </a:cxn>
              <a:cxn ang="0">
                <a:pos x="207" y="1083"/>
              </a:cxn>
              <a:cxn ang="0">
                <a:pos x="223" y="929"/>
              </a:cxn>
              <a:cxn ang="0">
                <a:pos x="237" y="780"/>
              </a:cxn>
              <a:cxn ang="0">
                <a:pos x="240" y="703"/>
              </a:cxn>
              <a:cxn ang="0">
                <a:pos x="240" y="626"/>
              </a:cxn>
              <a:cxn ang="0">
                <a:pos x="237" y="548"/>
              </a:cxn>
              <a:cxn ang="0">
                <a:pos x="229" y="476"/>
              </a:cxn>
              <a:cxn ang="0">
                <a:pos x="215" y="399"/>
              </a:cxn>
            </a:cxnLst>
            <a:rect l="0" t="0" r="r" b="b"/>
            <a:pathLst>
              <a:path w="242" h="2834">
                <a:moveTo>
                  <a:pt x="25" y="0"/>
                </a:moveTo>
                <a:lnTo>
                  <a:pt x="33" y="36"/>
                </a:lnTo>
                <a:lnTo>
                  <a:pt x="39" y="77"/>
                </a:lnTo>
                <a:lnTo>
                  <a:pt x="44" y="113"/>
                </a:lnTo>
                <a:lnTo>
                  <a:pt x="47" y="154"/>
                </a:lnTo>
                <a:lnTo>
                  <a:pt x="49" y="190"/>
                </a:lnTo>
                <a:lnTo>
                  <a:pt x="50" y="231"/>
                </a:lnTo>
                <a:lnTo>
                  <a:pt x="51" y="267"/>
                </a:lnTo>
                <a:lnTo>
                  <a:pt x="50" y="304"/>
                </a:lnTo>
                <a:lnTo>
                  <a:pt x="49" y="344"/>
                </a:lnTo>
                <a:lnTo>
                  <a:pt x="47" y="381"/>
                </a:lnTo>
                <a:lnTo>
                  <a:pt x="41" y="458"/>
                </a:lnTo>
                <a:lnTo>
                  <a:pt x="33" y="535"/>
                </a:lnTo>
                <a:lnTo>
                  <a:pt x="25" y="607"/>
                </a:lnTo>
                <a:lnTo>
                  <a:pt x="17" y="684"/>
                </a:lnTo>
                <a:lnTo>
                  <a:pt x="9" y="762"/>
                </a:lnTo>
                <a:lnTo>
                  <a:pt x="4" y="839"/>
                </a:lnTo>
                <a:lnTo>
                  <a:pt x="2" y="875"/>
                </a:lnTo>
                <a:lnTo>
                  <a:pt x="0" y="911"/>
                </a:lnTo>
                <a:lnTo>
                  <a:pt x="0" y="952"/>
                </a:lnTo>
                <a:lnTo>
                  <a:pt x="0" y="988"/>
                </a:lnTo>
                <a:lnTo>
                  <a:pt x="2" y="1024"/>
                </a:lnTo>
                <a:lnTo>
                  <a:pt x="4" y="1065"/>
                </a:lnTo>
                <a:lnTo>
                  <a:pt x="7" y="1101"/>
                </a:lnTo>
                <a:lnTo>
                  <a:pt x="12" y="1138"/>
                </a:lnTo>
                <a:lnTo>
                  <a:pt x="18" y="1179"/>
                </a:lnTo>
                <a:lnTo>
                  <a:pt x="25" y="1215"/>
                </a:lnTo>
                <a:lnTo>
                  <a:pt x="33" y="1251"/>
                </a:lnTo>
                <a:lnTo>
                  <a:pt x="39" y="1292"/>
                </a:lnTo>
                <a:lnTo>
                  <a:pt x="44" y="1328"/>
                </a:lnTo>
                <a:lnTo>
                  <a:pt x="47" y="1369"/>
                </a:lnTo>
                <a:lnTo>
                  <a:pt x="49" y="1405"/>
                </a:lnTo>
                <a:lnTo>
                  <a:pt x="50" y="1446"/>
                </a:lnTo>
                <a:lnTo>
                  <a:pt x="51" y="1482"/>
                </a:lnTo>
                <a:lnTo>
                  <a:pt x="50" y="1523"/>
                </a:lnTo>
                <a:lnTo>
                  <a:pt x="49" y="1559"/>
                </a:lnTo>
                <a:lnTo>
                  <a:pt x="47" y="1596"/>
                </a:lnTo>
                <a:lnTo>
                  <a:pt x="41" y="1673"/>
                </a:lnTo>
                <a:lnTo>
                  <a:pt x="33" y="1750"/>
                </a:lnTo>
                <a:lnTo>
                  <a:pt x="25" y="1827"/>
                </a:lnTo>
                <a:lnTo>
                  <a:pt x="17" y="1904"/>
                </a:lnTo>
                <a:lnTo>
                  <a:pt x="9" y="1981"/>
                </a:lnTo>
                <a:lnTo>
                  <a:pt x="4" y="2053"/>
                </a:lnTo>
                <a:lnTo>
                  <a:pt x="2" y="2094"/>
                </a:lnTo>
                <a:lnTo>
                  <a:pt x="0" y="2130"/>
                </a:lnTo>
                <a:lnTo>
                  <a:pt x="0" y="2167"/>
                </a:lnTo>
                <a:lnTo>
                  <a:pt x="0" y="2207"/>
                </a:lnTo>
                <a:lnTo>
                  <a:pt x="2" y="2244"/>
                </a:lnTo>
                <a:lnTo>
                  <a:pt x="4" y="2285"/>
                </a:lnTo>
                <a:lnTo>
                  <a:pt x="7" y="2321"/>
                </a:lnTo>
                <a:lnTo>
                  <a:pt x="12" y="2357"/>
                </a:lnTo>
                <a:lnTo>
                  <a:pt x="18" y="2398"/>
                </a:lnTo>
                <a:lnTo>
                  <a:pt x="25" y="2434"/>
                </a:lnTo>
                <a:lnTo>
                  <a:pt x="215" y="2833"/>
                </a:lnTo>
                <a:lnTo>
                  <a:pt x="208" y="2797"/>
                </a:lnTo>
                <a:lnTo>
                  <a:pt x="201" y="2756"/>
                </a:lnTo>
                <a:lnTo>
                  <a:pt x="197" y="2720"/>
                </a:lnTo>
                <a:lnTo>
                  <a:pt x="194" y="2679"/>
                </a:lnTo>
                <a:lnTo>
                  <a:pt x="191" y="2643"/>
                </a:lnTo>
                <a:lnTo>
                  <a:pt x="190" y="2602"/>
                </a:lnTo>
                <a:lnTo>
                  <a:pt x="190" y="2566"/>
                </a:lnTo>
                <a:lnTo>
                  <a:pt x="190" y="2529"/>
                </a:lnTo>
                <a:lnTo>
                  <a:pt x="191" y="2489"/>
                </a:lnTo>
                <a:lnTo>
                  <a:pt x="194" y="2452"/>
                </a:lnTo>
                <a:lnTo>
                  <a:pt x="199" y="2375"/>
                </a:lnTo>
                <a:lnTo>
                  <a:pt x="207" y="2298"/>
                </a:lnTo>
                <a:lnTo>
                  <a:pt x="215" y="2226"/>
                </a:lnTo>
                <a:lnTo>
                  <a:pt x="223" y="2149"/>
                </a:lnTo>
                <a:lnTo>
                  <a:pt x="231" y="2071"/>
                </a:lnTo>
                <a:lnTo>
                  <a:pt x="237" y="1994"/>
                </a:lnTo>
                <a:lnTo>
                  <a:pt x="239" y="1958"/>
                </a:lnTo>
                <a:lnTo>
                  <a:pt x="240" y="1917"/>
                </a:lnTo>
                <a:lnTo>
                  <a:pt x="241" y="1881"/>
                </a:lnTo>
                <a:lnTo>
                  <a:pt x="240" y="1845"/>
                </a:lnTo>
                <a:lnTo>
                  <a:pt x="239" y="1804"/>
                </a:lnTo>
                <a:lnTo>
                  <a:pt x="237" y="1768"/>
                </a:lnTo>
                <a:lnTo>
                  <a:pt x="234" y="1727"/>
                </a:lnTo>
                <a:lnTo>
                  <a:pt x="229" y="1691"/>
                </a:lnTo>
                <a:lnTo>
                  <a:pt x="223" y="1650"/>
                </a:lnTo>
                <a:lnTo>
                  <a:pt x="215" y="1614"/>
                </a:lnTo>
                <a:lnTo>
                  <a:pt x="208" y="1577"/>
                </a:lnTo>
                <a:lnTo>
                  <a:pt x="201" y="1537"/>
                </a:lnTo>
                <a:lnTo>
                  <a:pt x="197" y="1500"/>
                </a:lnTo>
                <a:lnTo>
                  <a:pt x="194" y="1464"/>
                </a:lnTo>
                <a:lnTo>
                  <a:pt x="191" y="1423"/>
                </a:lnTo>
                <a:lnTo>
                  <a:pt x="190" y="1387"/>
                </a:lnTo>
                <a:lnTo>
                  <a:pt x="190" y="1351"/>
                </a:lnTo>
                <a:lnTo>
                  <a:pt x="190" y="1310"/>
                </a:lnTo>
                <a:lnTo>
                  <a:pt x="191" y="1274"/>
                </a:lnTo>
                <a:lnTo>
                  <a:pt x="194" y="1233"/>
                </a:lnTo>
                <a:lnTo>
                  <a:pt x="199" y="1160"/>
                </a:lnTo>
                <a:lnTo>
                  <a:pt x="207" y="1083"/>
                </a:lnTo>
                <a:lnTo>
                  <a:pt x="215" y="1006"/>
                </a:lnTo>
                <a:lnTo>
                  <a:pt x="223" y="929"/>
                </a:lnTo>
                <a:lnTo>
                  <a:pt x="231" y="852"/>
                </a:lnTo>
                <a:lnTo>
                  <a:pt x="237" y="780"/>
                </a:lnTo>
                <a:lnTo>
                  <a:pt x="239" y="739"/>
                </a:lnTo>
                <a:lnTo>
                  <a:pt x="240" y="703"/>
                </a:lnTo>
                <a:lnTo>
                  <a:pt x="241" y="666"/>
                </a:lnTo>
                <a:lnTo>
                  <a:pt x="240" y="626"/>
                </a:lnTo>
                <a:lnTo>
                  <a:pt x="239" y="589"/>
                </a:lnTo>
                <a:lnTo>
                  <a:pt x="237" y="548"/>
                </a:lnTo>
                <a:lnTo>
                  <a:pt x="234" y="512"/>
                </a:lnTo>
                <a:lnTo>
                  <a:pt x="229" y="476"/>
                </a:lnTo>
                <a:lnTo>
                  <a:pt x="223" y="435"/>
                </a:lnTo>
                <a:lnTo>
                  <a:pt x="215" y="399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EA65BFED-92CA-4F8E-933C-DACC03DA9E0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31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4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4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4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4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4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31560D-FB16-4767-ABD1-EB6429C6DAD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4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3864FD-D2C3-4E25-A054-F40E2C0273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B4A5405-7419-4355-9616-55054CB589B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445D37-2648-4164-92C7-42CBC066DD8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4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1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762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76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9E8A925-5243-446E-87FB-BBB2B9FA481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066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2D5FB3F-67D1-4834-A302-B526433095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70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70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70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E0CD27-B65F-4878-8C7A-C6D0A3F07EC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1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C1ABC-74CE-48E8-86B4-39035F5960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01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75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75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75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75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75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75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75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75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C8C7795-7A7A-46AB-BA4B-D098B2236DF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71538" y="428604"/>
            <a:ext cx="80724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>
                        <a:gamma/>
                        <a:shade val="46275"/>
                        <a:invGamma/>
                      </a:srgbClr>
                    </a:gs>
                    <a:gs pos="5000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Гражданин - Отечества достойный сын.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>
                      <a:gamma/>
                      <a:shade val="46275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428728" y="3286124"/>
            <a:ext cx="77152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Не может сын глядеть спокойно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На горе матери родной,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  Не будет гражданин достойный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  К Отчизне холоден душой.»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Н. Некрасов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259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85786" y="357166"/>
            <a:ext cx="7500990" cy="585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258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85786" y="642918"/>
            <a:ext cx="750099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266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28662" y="642918"/>
            <a:ext cx="7429552" cy="5429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Как гражданин должен относиться к своему Отечеству ?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Какого человека можно считать достойным гражданином своей страны 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38242" name="WordArt 2"/>
          <p:cNvSpPr>
            <a:spLocks noChangeArrowheads="1" noChangeShapeType="1" noTextEdit="1"/>
          </p:cNvSpPr>
          <p:nvPr/>
        </p:nvSpPr>
        <p:spPr bwMode="auto">
          <a:xfrm>
            <a:off x="214282" y="3000372"/>
            <a:ext cx="8715436" cy="21939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5"/>
              </a:avLst>
            </a:prstTxWarp>
          </a:bodyPr>
          <a:lstStyle/>
          <a:p>
            <a:pPr algn="ctr" rtl="0"/>
            <a:endParaRPr lang="ru-RU" sz="3600" kern="10" spc="0" dirty="0" smtClean="0">
              <a:ln w="317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66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38246" name="WordArt 6"/>
          <p:cNvSpPr>
            <a:spLocks noChangeArrowheads="1" noChangeShapeType="1" noTextEdit="1"/>
          </p:cNvSpPr>
          <p:nvPr/>
        </p:nvSpPr>
        <p:spPr bwMode="auto">
          <a:xfrm>
            <a:off x="285720" y="5429264"/>
            <a:ext cx="8643998" cy="64294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Гражданин - это человек,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который постоянно проживает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на территории данного государства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и имеет права и обязанности  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6357950" y="1357298"/>
            <a:ext cx="2571768" cy="135732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БЕРЕЧЬ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ПАМЯТНИКИ ИСТОРИИ И КУЛЬТУРЫ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357950" y="3857628"/>
            <a:ext cx="2571768" cy="135732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БЕРЕЖНО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ОТНОСИТЬСЯ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К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 ПРИРОДНЫМ БОГАТСТВАМ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928926" y="5286388"/>
            <a:ext cx="3286148" cy="135732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ПЛАТИТЬ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ЗАКОННО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УСТАНОВЛЕННЫЕ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НАЛОГИ И СБОРЫ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2844" y="3786190"/>
            <a:ext cx="2571768" cy="135732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ЗАЩИЩАТЬ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ОТЕЧЕСТВО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14282" y="1357298"/>
            <a:ext cx="2571768" cy="135732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СОБЛЮДАТЬ КОНСТИТУЦИЮ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charset="0"/>
              </a:rPr>
              <a:t> И ДРУГИЕ ЗАКОНЫ РФ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 bwMode="auto">
          <a:xfrm>
            <a:off x="571472" y="0"/>
            <a:ext cx="8215338" cy="1357298"/>
          </a:xfrm>
          <a:prstGeom prst="horizontalScroll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charset="0"/>
              </a:rPr>
              <a:t>ГРАЖДАНЕ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charset="0"/>
              </a:rPr>
              <a:t>РОССИЙСКОЙ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charset="0"/>
              </a:rPr>
              <a:t> ФЕДЕРАЦИИ ОБЯЗАНЫ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Times New Roman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122488"/>
            <a:ext cx="2571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трелка вправо 14"/>
          <p:cNvSpPr/>
          <p:nvPr/>
        </p:nvSpPr>
        <p:spPr>
          <a:xfrm rot="19670163">
            <a:off x="5837666" y="1982073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41776">
            <a:off x="5766142" y="4335667"/>
            <a:ext cx="57150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4714884"/>
            <a:ext cx="428628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847062">
            <a:off x="2714612" y="4429132"/>
            <a:ext cx="571504" cy="3571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546359">
            <a:off x="2714612" y="2071678"/>
            <a:ext cx="571504" cy="3571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143372" y="214290"/>
            <a:ext cx="5000628" cy="3286148"/>
          </a:xfrm>
          <a:prstGeom prst="horizontalScroll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14337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2" y="1000108"/>
            <a:ext cx="46434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</a:rPr>
              <a:t>Достойный   сын  Отечества -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</a:rPr>
              <a:t>это   человек,  мысли   и   поступки   которого   направлены    на   благо Отечества,  на благо  своего  народа.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0" y="0"/>
            <a:ext cx="9144000" cy="1643050"/>
          </a:xfrm>
          <a:prstGeom prst="horizontalScroll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95555"/>
              </a:clrFrom>
              <a:clrTo>
                <a:srgbClr val="695555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000232" y="1571612"/>
            <a:ext cx="4876397" cy="478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8572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Гражданский поступок – это когда гражданин разумными   и полезными действиями влияет на судьбу Отечества.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48866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Памятник К. Минину и Д. Пожарскому в Москве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214290"/>
            <a:ext cx="9144000" cy="242889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Учимся быть достойными гражданами.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Старайся знать о главных событиях в жизни своей страны.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2. Учись воспринимать успехи России и её беды как свои.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3.  Учись строго выполнять правила поведения в обществе, которые установлены для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4.  Используй любую возможность, чтобы сделать что-либо полезное для окружающих тебя людей, для страны.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592935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:\user\Мои документы\Мои рисунки\Безымянный4.bmp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857225" y="500042"/>
            <a:ext cx="7356738" cy="5697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270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14414" y="428604"/>
            <a:ext cx="7000924" cy="6000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Гражданин\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929486" cy="5768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9">
  <a:themeElements>
    <a:clrScheme name="">
      <a:dk1>
        <a:srgbClr val="808080"/>
      </a:dk1>
      <a:lt1>
        <a:srgbClr val="FFFFFF"/>
      </a:lt1>
      <a:dk2>
        <a:srgbClr val="0099FF"/>
      </a:dk2>
      <a:lt2>
        <a:srgbClr val="FFFFFF"/>
      </a:lt2>
      <a:accent1>
        <a:srgbClr val="00CC99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RNGWAV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RNGWA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6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Тема29</Template>
  <TotalTime>121</TotalTime>
  <Words>203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Тема29</vt:lpstr>
      <vt:lpstr>Тема16</vt:lpstr>
      <vt:lpstr>Облака</vt:lpstr>
      <vt:lpstr>Течение</vt:lpstr>
      <vt:lpstr>Лучи</vt:lpstr>
      <vt:lpstr>Затмение</vt:lpstr>
      <vt:lpstr>Вершина горы</vt:lpstr>
      <vt:lpstr>Трава</vt:lpstr>
      <vt:lpstr>Круги</vt:lpstr>
      <vt:lpstr>Край</vt:lpstr>
      <vt:lpstr>Глобус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</dc:creator>
  <cp:lastModifiedBy>админ1</cp:lastModifiedBy>
  <cp:revision>19</cp:revision>
  <dcterms:created xsi:type="dcterms:W3CDTF">2009-02-26T19:07:59Z</dcterms:created>
  <dcterms:modified xsi:type="dcterms:W3CDTF">2009-03-10T13:02:16Z</dcterms:modified>
</cp:coreProperties>
</file>