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4223-9DFF-4346-8703-9607CE00A9A8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89464-BC77-451A-98A8-5C06AFB8A9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EA58-65C4-4EE7-A69C-39CE2E45DC3C}" type="datetimeFigureOut">
              <a:rPr lang="ru-RU" smtClean="0"/>
              <a:t>15.06.2009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B6EC-0857-4F8A-A15E-A76F4619A0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6EC-0857-4F8A-A15E-A76F4619A010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SDC10939.JPG"/>
          <p:cNvPicPr>
            <a:picLocks noChangeAspect="1"/>
          </p:cNvPicPr>
          <p:nvPr/>
        </p:nvPicPr>
        <p:blipFill>
          <a:blip r:embed="rId2" cstate="print"/>
          <a:srcRect r="11110"/>
          <a:stretch>
            <a:fillRect/>
          </a:stretch>
        </p:blipFill>
        <p:spPr>
          <a:xfrm>
            <a:off x="2500298" y="0"/>
            <a:ext cx="45720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66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20" y="2293461"/>
            <a:ext cx="7376160" cy="3139440"/>
          </a:xfrm>
        </p:spPr>
      </p:pic>
      <p:pic>
        <p:nvPicPr>
          <p:cNvPr id="5" name="Рисунок 4" descr="SDC1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Закрывай покрепче кран, чтоб не вытек океан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20" y="2293461"/>
            <a:ext cx="7376160" cy="3139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Закрывай покрепче кран, чтоб не вытек океан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2009-06-15T12:40:52Z</dcterms:created>
  <dcterms:modified xsi:type="dcterms:W3CDTF">2009-06-15T13:05:18Z</dcterms:modified>
</cp:coreProperties>
</file>