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255E11-00CC-4038-A044-DCABD658A4B6}" type="datetimeFigureOut">
              <a:rPr lang="ru-RU" smtClean="0"/>
              <a:t>15.08.2009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1003A2-4043-404C-8403-DC07C73654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071834"/>
          </a:xfrm>
          <a:noFill/>
          <a:ln>
            <a:noFill/>
          </a:ln>
          <a:scene3d>
            <a:camera prst="orthographicFront"/>
            <a:lightRig rig="soft" dir="t">
              <a:rot lat="0" lon="0" rev="17220000"/>
            </a:lightRig>
          </a:scene3d>
          <a:sp3d>
            <a:bevelT prst="relaxedInset"/>
          </a:sp3d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6000" cap="none" dirty="0" smtClean="0">
                <a:ln w="18000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ЭЛЕМЕНТЫ РАЗВИТИЯ УЧЕНИЯ О СТРОЕНИИ АТОМА</a:t>
            </a:r>
            <a:endParaRPr lang="ru-RU" sz="6000" b="1" dirty="0">
              <a:ln w="18000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2368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Д.И. Менделеев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(1856-1907)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143380"/>
            <a:ext cx="4000528" cy="21431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1869 год – открытие периодической системы химических элементов</a:t>
            </a:r>
            <a:endParaRPr lang="ru-RU" b="1" dirty="0"/>
          </a:p>
        </p:txBody>
      </p:sp>
      <p:pic>
        <p:nvPicPr>
          <p:cNvPr id="4" name="Рисунок 3" descr="tablitsa_mendeleev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71876"/>
            <a:ext cx="4145280" cy="3108960"/>
          </a:xfrm>
          <a:prstGeom prst="rect">
            <a:avLst/>
          </a:prstGeom>
        </p:spPr>
      </p:pic>
      <p:pic>
        <p:nvPicPr>
          <p:cNvPr id="5" name="Рисунок 4" descr="мен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52"/>
            <a:ext cx="27051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20113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Вильгельм Рентген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(1845-1923)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3000372"/>
            <a:ext cx="5186370" cy="33089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1895 год - открытие Х – лучей (рентгеновское излучение)</a:t>
            </a:r>
          </a:p>
        </p:txBody>
      </p:sp>
      <p:pic>
        <p:nvPicPr>
          <p:cNvPr id="4" name="Рисунок 3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85794"/>
            <a:ext cx="1790700" cy="25431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2297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Дж. Дж. Томсон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(1856-1940)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0898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1897 год – открытие электрона</a:t>
            </a:r>
          </a:p>
          <a:p>
            <a:pPr algn="ctr">
              <a:buNone/>
            </a:pPr>
            <a:r>
              <a:rPr lang="ru-RU" b="1" dirty="0" smtClean="0"/>
              <a:t>1903 год – первая модель атома:</a:t>
            </a:r>
          </a:p>
          <a:p>
            <a:pPr algn="ctr">
              <a:buNone/>
            </a:pPr>
            <a:r>
              <a:rPr lang="ru-RU" b="1" dirty="0" smtClean="0"/>
              <a:t>п</a:t>
            </a:r>
            <a:r>
              <a:rPr lang="ru-RU" b="1" dirty="0" smtClean="0"/>
              <a:t>оложительно заряженная сфера с электронами внутри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том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66"/>
            <a:ext cx="18288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Анри Беккерель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(1858-1908)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4114800" cy="366617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Открытие явления радиоактивности в 1896 году</a:t>
            </a:r>
            <a:endParaRPr lang="ru-RU" b="1" dirty="0"/>
          </a:p>
        </p:txBody>
      </p:sp>
      <p:pic>
        <p:nvPicPr>
          <p:cNvPr id="4" name="Рисунок 3" descr="бе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143116"/>
            <a:ext cx="2990850" cy="4000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Мария Склодовская –Кюри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(1867-1906)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Пьер Кюри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(1859-1906)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357562"/>
            <a:ext cx="4972056" cy="295179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Открытие радиоактивных элементов – радий, полоний</a:t>
            </a:r>
            <a:endParaRPr lang="ru-RU" b="1" dirty="0"/>
          </a:p>
        </p:txBody>
      </p:sp>
      <p:pic>
        <p:nvPicPr>
          <p:cNvPr id="4" name="Рисунок 3" descr="curi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496"/>
            <a:ext cx="2540000" cy="332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236854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Э.Резерфорд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(1871-1937)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4286256"/>
            <a:ext cx="3614734" cy="20231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1911 год – опыт по рассеянию альфа-частиц. Планетарная модель атома</a:t>
            </a:r>
            <a:endParaRPr lang="ru-RU" b="1" dirty="0"/>
          </a:p>
        </p:txBody>
      </p:sp>
      <p:pic>
        <p:nvPicPr>
          <p:cNvPr id="4" name="Рисунок 3" descr="резер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14290"/>
            <a:ext cx="2714625" cy="3924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опыт ре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429000"/>
            <a:ext cx="5077968" cy="297078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896657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571480"/>
            <a:ext cx="5730240" cy="573024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36907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«…Выслушай то, что скажу,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ты сам, несомненно узнаешь,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Что существуют тела,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Которых мы видеть не можем.»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Лукреций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2654296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Левкипп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Демокрит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460-370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 нашей эры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демокри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2266950" cy="3095625"/>
          </a:xfrm>
          <a:prstGeom prst="rect">
            <a:avLst/>
          </a:prstGeom>
        </p:spPr>
      </p:pic>
      <p:pic>
        <p:nvPicPr>
          <p:cNvPr id="4" name="Рисунок 3" descr="афин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928934"/>
            <a:ext cx="4972050" cy="372903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Аристотель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(384 – 322 гг. до н. э.)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15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В природе нет пустоты. Материя непрерывна. Делимость вещества бесконечна</a:t>
            </a:r>
            <a:endParaRPr lang="ru-RU" b="1" dirty="0"/>
          </a:p>
        </p:txBody>
      </p:sp>
      <p:pic>
        <p:nvPicPr>
          <p:cNvPr id="4" name="Рисунок 3" descr="ари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714620"/>
            <a:ext cx="2743200" cy="370332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Пьер Гассенди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(1592 – 1655)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15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Молекула – соединение нескольких атомов</a:t>
            </a:r>
            <a:endParaRPr lang="ru-RU" b="1" dirty="0"/>
          </a:p>
        </p:txBody>
      </p:sp>
      <p:pic>
        <p:nvPicPr>
          <p:cNvPr id="4" name="Рисунок 3" descr="гассенд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786058"/>
            <a:ext cx="2161540" cy="2921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Христиан Гюйгенс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(1629-1695)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7161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Главное свойство атома – бесконечная твердость, противостоящая любым попыткам разделить его </a:t>
            </a:r>
            <a:endParaRPr lang="ru-RU" b="1" dirty="0"/>
          </a:p>
        </p:txBody>
      </p:sp>
      <p:pic>
        <p:nvPicPr>
          <p:cNvPr id="4" name="Рисунок 3" descr="гюй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214686"/>
            <a:ext cx="230505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272573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Руджир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Иосип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Бошкович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(1711-1787)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928934"/>
            <a:ext cx="5900750" cy="338042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Атомы – «силовые центры»</a:t>
            </a:r>
          </a:p>
          <a:p>
            <a:pPr algn="ctr">
              <a:buNone/>
            </a:pPr>
            <a:r>
              <a:rPr lang="ru-RU" b="1" dirty="0" smtClean="0"/>
              <a:t>Различия в свойствах вещества объясняются различием во взаимном расположении «центров»</a:t>
            </a:r>
            <a:endParaRPr lang="ru-RU" b="1" dirty="0"/>
          </a:p>
        </p:txBody>
      </p:sp>
      <p:pic>
        <p:nvPicPr>
          <p:cNvPr id="4" name="Рисунок 3" descr="бошков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14290"/>
            <a:ext cx="1841500" cy="254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М.В.Ломоносов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(1711-1765)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57430"/>
            <a:ext cx="4043362" cy="395193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Атом характеризуется определенной массой и обладает определенными химическими свойствами</a:t>
            </a:r>
            <a:endParaRPr lang="ru-RU" b="1" dirty="0"/>
          </a:p>
        </p:txBody>
      </p:sp>
      <p:pic>
        <p:nvPicPr>
          <p:cNvPr id="7" name="Рисунок 6" descr="лом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14290"/>
            <a:ext cx="3977640" cy="45079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1859 году открытие спектрального анализа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бензе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1981200" cy="254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28596" y="4643446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Р. Бунзен (1811-1899)</a:t>
            </a:r>
            <a:endParaRPr lang="ru-RU" b="1" dirty="0"/>
          </a:p>
        </p:txBody>
      </p:sp>
      <p:pic>
        <p:nvPicPr>
          <p:cNvPr id="7" name="Рисунок 6" descr="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786058"/>
            <a:ext cx="2201672" cy="29522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4714876" y="2285992"/>
            <a:ext cx="255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Г. Кирхгоф (1824-1887)</a:t>
            </a:r>
            <a:endParaRPr lang="ru-RU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174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ЭЛЕМЕНТЫ РАЗВИТИЯ УЧЕНИЯ О СТРОЕНИИ АТОМА</vt:lpstr>
      <vt:lpstr>«…Выслушай то, что скажу, И ты сам, несомненно узнаешь, Что существуют тела, Которых мы видеть не можем.»                                        Лукреций</vt:lpstr>
      <vt:lpstr>Левкипп Демокрит ок. 460-370 гг до нашей эры</vt:lpstr>
      <vt:lpstr>Аристотель (384 – 322 гг. до н. э.)</vt:lpstr>
      <vt:lpstr>Пьер Гассенди (1592 – 1655)</vt:lpstr>
      <vt:lpstr>Христиан Гюйгенс (1629-1695)</vt:lpstr>
      <vt:lpstr>Руджир Иосип Бошкович (1711-1787)</vt:lpstr>
      <vt:lpstr>М.В.Ломоносов (1711-1765)</vt:lpstr>
      <vt:lpstr>В 1859 году открытие спектрального анализа</vt:lpstr>
      <vt:lpstr>Д.И. Менделеев (1856-1907)</vt:lpstr>
      <vt:lpstr>Вильгельм Рентген (1845-1923)</vt:lpstr>
      <vt:lpstr>Дж. Дж. Томсон (1856-1940)</vt:lpstr>
      <vt:lpstr>Анри Беккерель (1858-1908)</vt:lpstr>
      <vt:lpstr>Мария Склодовская –Кюри (1867-1906) Пьер Кюри (1859-1906)</vt:lpstr>
      <vt:lpstr>Э.Резерфорд (1871-1937)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РАЗВИТИЯ УЧЕНИЯ О СТРОЕНИИ АТОМА</dc:title>
  <dc:creator>Светлана</dc:creator>
  <cp:lastModifiedBy>Светлана</cp:lastModifiedBy>
  <cp:revision>7</cp:revision>
  <dcterms:created xsi:type="dcterms:W3CDTF">2009-08-15T10:50:28Z</dcterms:created>
  <dcterms:modified xsi:type="dcterms:W3CDTF">2009-08-15T11:59:29Z</dcterms:modified>
</cp:coreProperties>
</file>