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F2D96A-41AE-4CAC-860E-E6C03AFC43C1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F8A3BF-B433-4DBF-9121-1C3580FF8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C6B84-4237-4AF2-9CDF-0C7DF0720DB3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2F74-53D3-4F49-A7E8-E24DD5CB0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44B63-470C-462E-A0BF-BC1565F56AD2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EC6B59-DE0E-4B8F-A474-C9722BC0F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585D-B5BB-4449-A27B-E6F94B3689AF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E5AB-5A92-45DB-B23F-FA6DF67C5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3BA5D9A-94BC-4DE8-9AD8-55FED32FB684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BB7E16-FB02-4F08-AE65-F73570519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19F8-79E7-46A8-A5C3-D71B171D6E60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2359-08FD-4457-A224-A090D4E91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0F96-AA2B-415D-9DCA-0300E6C77462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6D5E-4F9F-4477-B02F-0FD7961B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5932-A463-40E3-973A-207EBA2128F1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AE2E-D646-4706-8765-7E5911CD8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ABBF8-91A4-4652-B27D-3B6CABAABEB9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5DD1-6BF3-4789-9FB3-050A066F6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D3F08-013C-4E06-A498-EDDEE09FD893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5DD-F1CA-496D-8264-50E9703F6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58063-EDC5-4F2A-A052-70765E8EBFEE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390A0E-65D2-4A65-B7CD-77FB934B1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9A449F8-C2E7-40B9-B8C7-964252DAF7E6}" type="datetimeFigureOut">
              <a:rPr lang="ru-RU"/>
              <a:pPr>
                <a:defRPr/>
              </a:pPr>
              <a:t>07.05.2010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B70253-EBE7-496C-B3A9-CC4C92AE6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ru-RU" smtClean="0"/>
              <a:t>во 2 классе</a:t>
            </a:r>
          </a:p>
          <a:p>
            <a:r>
              <a:rPr lang="ru-RU" smtClean="0"/>
              <a:t>Учитель Владимирова Т.Л.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Чтоб водить корабли,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Чтобы в небо взлететь,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Надо многое знать.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Надо много уметь.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Какое общее свойство у этих букв?</a:t>
            </a:r>
            <a:endParaRPr lang="ru-RU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ru-RU" sz="5400" smtClean="0"/>
              <a:t>е  е  ю   и  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Найдите закономерность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smtClean="0"/>
              <a:t>Аь оьь уь ……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Вставьте пропущенную букву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smtClean="0"/>
              <a:t>М.шина</a:t>
            </a:r>
          </a:p>
          <a:p>
            <a:pPr algn="ctr"/>
            <a:r>
              <a:rPr lang="ru-RU" sz="6000" smtClean="0"/>
              <a:t>Уч.ник</a:t>
            </a:r>
          </a:p>
          <a:p>
            <a:pPr algn="ctr"/>
            <a:r>
              <a:rPr lang="ru-RU" sz="6000" smtClean="0"/>
              <a:t>Р.бята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Проверь!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smtClean="0"/>
              <a:t>олень</a:t>
            </a:r>
          </a:p>
          <a:p>
            <a:pPr algn="ctr"/>
            <a:r>
              <a:rPr lang="ru-RU" sz="4400" smtClean="0"/>
              <a:t>дверь</a:t>
            </a:r>
          </a:p>
          <a:p>
            <a:pPr algn="ctr"/>
            <a:r>
              <a:rPr lang="ru-RU" sz="4400" smtClean="0"/>
              <a:t>гусь</a:t>
            </a:r>
          </a:p>
          <a:p>
            <a:pPr algn="ctr"/>
            <a:r>
              <a:rPr lang="ru-RU" sz="4400" smtClean="0"/>
              <a:t>сталь</a:t>
            </a:r>
          </a:p>
          <a:p>
            <a:pPr algn="ctr"/>
            <a:r>
              <a:rPr lang="ru-RU" sz="4400" smtClean="0"/>
              <a:t>семь</a:t>
            </a:r>
          </a:p>
          <a:p>
            <a:pPr algn="ctr"/>
            <a:r>
              <a:rPr lang="ru-RU" sz="4400" smtClean="0"/>
              <a:t>цепь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Сформулируй задание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портфел?</a:t>
            </a:r>
          </a:p>
          <a:p>
            <a:r>
              <a:rPr lang="ru-RU" smtClean="0"/>
              <a:t>куст?</a:t>
            </a:r>
          </a:p>
          <a:p>
            <a:r>
              <a:rPr lang="ru-RU" smtClean="0"/>
              <a:t>вратар?</a:t>
            </a:r>
          </a:p>
          <a:p>
            <a:r>
              <a:rPr lang="ru-RU" smtClean="0"/>
              <a:t>корабл?</a:t>
            </a:r>
          </a:p>
          <a:p>
            <a:r>
              <a:rPr lang="ru-RU" smtClean="0"/>
              <a:t>звер?</a:t>
            </a:r>
          </a:p>
          <a:p>
            <a:r>
              <a:rPr lang="ru-RU" smtClean="0"/>
              <a:t>пенал?</a:t>
            </a:r>
          </a:p>
          <a:p>
            <a:r>
              <a:rPr lang="ru-RU" smtClean="0"/>
              <a:t>лист?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Проверь себя !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ь – ь – ь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46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Леонид</dc:creator>
  <cp:lastModifiedBy>123</cp:lastModifiedBy>
  <cp:revision>11</cp:revision>
  <dcterms:created xsi:type="dcterms:W3CDTF">2009-10-15T13:44:50Z</dcterms:created>
  <dcterms:modified xsi:type="dcterms:W3CDTF">2010-05-07T17:09:45Z</dcterms:modified>
</cp:coreProperties>
</file>